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Nourd" panose="020B0604020202020204" charset="0"/>
      <p:regular r:id="rId14"/>
    </p:embeddedFont>
    <p:embeddedFont>
      <p:font typeface="Nourd Bold" panose="020B0604020202020204" charset="0"/>
      <p:regular r:id="rId15"/>
    </p:embeddedFont>
    <p:embeddedFont>
      <p:font typeface="TAN Tangkiwoo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2821B2-0028-B118-DE89-639811502D78}" v="13" dt="2021-11-23T14:40:24.640"/>
    <p1510:client id="{D74F87FB-0054-403F-823A-7F21D597F168}" v="6" dt="2021-11-23T07:54:50.742"/>
    <p1510:client id="{DF789A2B-162B-42CC-BA89-964F57CDD08E}" v="1" dt="2021-11-22T16:07:30.9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83431" autoAdjust="0"/>
  </p:normalViewPr>
  <p:slideViewPr>
    <p:cSldViewPr>
      <p:cViewPr>
        <p:scale>
          <a:sx n="30" d="100"/>
          <a:sy n="30" d="100"/>
        </p:scale>
        <p:origin x="2556" y="118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yan Patel" userId="f5f167f1-adff-4d03-a2d7-387b32460b62" providerId="ADAL" clId="{2325E2C1-8467-4363-95FD-A2C2A8207D55}"/>
    <pc:docChg chg="undo custSel addSld delSld modSld">
      <pc:chgData name="Nayan Patel" userId="f5f167f1-adff-4d03-a2d7-387b32460b62" providerId="ADAL" clId="{2325E2C1-8467-4363-95FD-A2C2A8207D55}" dt="2021-11-23T13:00:34.866" v="657" actId="122"/>
      <pc:docMkLst>
        <pc:docMk/>
      </pc:docMkLst>
      <pc:sldChg chg="modSp mod modTransition modAnim">
        <pc:chgData name="Nayan Patel" userId="f5f167f1-adff-4d03-a2d7-387b32460b62" providerId="ADAL" clId="{2325E2C1-8467-4363-95FD-A2C2A8207D55}" dt="2021-11-23T12:12:47.698" v="13"/>
        <pc:sldMkLst>
          <pc:docMk/>
          <pc:sldMk cId="0" sldId="256"/>
        </pc:sldMkLst>
        <pc:grpChg chg="mod">
          <ac:chgData name="Nayan Patel" userId="f5f167f1-adff-4d03-a2d7-387b32460b62" providerId="ADAL" clId="{2325E2C1-8467-4363-95FD-A2C2A8207D55}" dt="2021-11-23T12:10:19.911" v="5" actId="1076"/>
          <ac:grpSpMkLst>
            <pc:docMk/>
            <pc:sldMk cId="0" sldId="256"/>
            <ac:grpSpMk id="2" creationId="{00000000-0000-0000-0000-000000000000}"/>
          </ac:grpSpMkLst>
        </pc:grpChg>
      </pc:sldChg>
      <pc:sldChg chg="modAnim">
        <pc:chgData name="Nayan Patel" userId="f5f167f1-adff-4d03-a2d7-387b32460b62" providerId="ADAL" clId="{2325E2C1-8467-4363-95FD-A2C2A8207D55}" dt="2021-11-23T12:12:51.277" v="14"/>
        <pc:sldMkLst>
          <pc:docMk/>
          <pc:sldMk cId="0" sldId="257"/>
        </pc:sldMkLst>
      </pc:sldChg>
      <pc:sldChg chg="modSp mod modAnim">
        <pc:chgData name="Nayan Patel" userId="f5f167f1-adff-4d03-a2d7-387b32460b62" providerId="ADAL" clId="{2325E2C1-8467-4363-95FD-A2C2A8207D55}" dt="2021-11-23T12:51:43.791" v="580"/>
        <pc:sldMkLst>
          <pc:docMk/>
          <pc:sldMk cId="0" sldId="258"/>
        </pc:sldMkLst>
        <pc:picChg chg="mod">
          <ac:chgData name="Nayan Patel" userId="f5f167f1-adff-4d03-a2d7-387b32460b62" providerId="ADAL" clId="{2325E2C1-8467-4363-95FD-A2C2A8207D55}" dt="2021-11-23T12:48:08.136" v="552" actId="1035"/>
          <ac:picMkLst>
            <pc:docMk/>
            <pc:sldMk cId="0" sldId="258"/>
            <ac:picMk id="2" creationId="{00000000-0000-0000-0000-000000000000}"/>
          </ac:picMkLst>
        </pc:picChg>
        <pc:picChg chg="mod ord">
          <ac:chgData name="Nayan Patel" userId="f5f167f1-adff-4d03-a2d7-387b32460b62" providerId="ADAL" clId="{2325E2C1-8467-4363-95FD-A2C2A8207D55}" dt="2021-11-23T12:49:09.496" v="556" actId="171"/>
          <ac:picMkLst>
            <pc:docMk/>
            <pc:sldMk cId="0" sldId="258"/>
            <ac:picMk id="7" creationId="{00000000-0000-0000-0000-000000000000}"/>
          </ac:picMkLst>
        </pc:picChg>
      </pc:sldChg>
      <pc:sldChg chg="addSp modSp mod modAnim">
        <pc:chgData name="Nayan Patel" userId="f5f167f1-adff-4d03-a2d7-387b32460b62" providerId="ADAL" clId="{2325E2C1-8467-4363-95FD-A2C2A8207D55}" dt="2021-11-23T12:47:31.632" v="536" actId="313"/>
        <pc:sldMkLst>
          <pc:docMk/>
          <pc:sldMk cId="0" sldId="259"/>
        </pc:sldMkLst>
        <pc:spChg chg="mod">
          <ac:chgData name="Nayan Patel" userId="f5f167f1-adff-4d03-a2d7-387b32460b62" providerId="ADAL" clId="{2325E2C1-8467-4363-95FD-A2C2A8207D55}" dt="2021-11-23T12:47:31.632" v="536" actId="313"/>
          <ac:spMkLst>
            <pc:docMk/>
            <pc:sldMk cId="0" sldId="259"/>
            <ac:spMk id="28" creationId="{00000000-0000-0000-0000-000000000000}"/>
          </ac:spMkLst>
        </pc:spChg>
        <pc:spChg chg="add mod">
          <ac:chgData name="Nayan Patel" userId="f5f167f1-adff-4d03-a2d7-387b32460b62" providerId="ADAL" clId="{2325E2C1-8467-4363-95FD-A2C2A8207D55}" dt="2021-11-23T12:47:27.351" v="535" actId="1037"/>
          <ac:spMkLst>
            <pc:docMk/>
            <pc:sldMk cId="0" sldId="259"/>
            <ac:spMk id="46" creationId="{2B1C730F-419C-491D-B78C-836E8D16172F}"/>
          </ac:spMkLst>
        </pc:spChg>
      </pc:sldChg>
      <pc:sldChg chg="modAnim">
        <pc:chgData name="Nayan Patel" userId="f5f167f1-adff-4d03-a2d7-387b32460b62" providerId="ADAL" clId="{2325E2C1-8467-4363-95FD-A2C2A8207D55}" dt="2021-11-23T12:13:01.199" v="16"/>
        <pc:sldMkLst>
          <pc:docMk/>
          <pc:sldMk cId="0" sldId="260"/>
        </pc:sldMkLst>
      </pc:sldChg>
      <pc:sldChg chg="addSp delSp modSp mod delAnim modAnim modNotesTx">
        <pc:chgData name="Nayan Patel" userId="f5f167f1-adff-4d03-a2d7-387b32460b62" providerId="ADAL" clId="{2325E2C1-8467-4363-95FD-A2C2A8207D55}" dt="2021-11-23T12:58:30.620" v="583" actId="478"/>
        <pc:sldMkLst>
          <pc:docMk/>
          <pc:sldMk cId="0" sldId="261"/>
        </pc:sldMkLst>
        <pc:spChg chg="mod">
          <ac:chgData name="Nayan Patel" userId="f5f167f1-adff-4d03-a2d7-387b32460b62" providerId="ADAL" clId="{2325E2C1-8467-4363-95FD-A2C2A8207D55}" dt="2021-11-23T12:43:00.791" v="394" actId="20577"/>
          <ac:spMkLst>
            <pc:docMk/>
            <pc:sldMk cId="0" sldId="261"/>
            <ac:spMk id="14" creationId="{00000000-0000-0000-0000-000000000000}"/>
          </ac:spMkLst>
        </pc:spChg>
        <pc:picChg chg="add del mod">
          <ac:chgData name="Nayan Patel" userId="f5f167f1-adff-4d03-a2d7-387b32460b62" providerId="ADAL" clId="{2325E2C1-8467-4363-95FD-A2C2A8207D55}" dt="2021-11-23T12:58:30.620" v="583" actId="478"/>
          <ac:picMkLst>
            <pc:docMk/>
            <pc:sldMk cId="0" sldId="261"/>
            <ac:picMk id="19" creationId="{06E87CD0-20D6-4280-94F3-94DF7B0DD2BB}"/>
          </ac:picMkLst>
        </pc:picChg>
      </pc:sldChg>
      <pc:sldChg chg="new del">
        <pc:chgData name="Nayan Patel" userId="f5f167f1-adff-4d03-a2d7-387b32460b62" providerId="ADAL" clId="{2325E2C1-8467-4363-95FD-A2C2A8207D55}" dt="2021-11-23T12:27:34.675" v="18" actId="47"/>
        <pc:sldMkLst>
          <pc:docMk/>
          <pc:sldMk cId="2174040245" sldId="261"/>
        </pc:sldMkLst>
      </pc:sldChg>
      <pc:sldChg chg="addSp delSp modSp new mod setBg modAnim">
        <pc:chgData name="Nayan Patel" userId="f5f167f1-adff-4d03-a2d7-387b32460b62" providerId="ADAL" clId="{2325E2C1-8467-4363-95FD-A2C2A8207D55}" dt="2021-11-23T13:00:34.866" v="657" actId="122"/>
        <pc:sldMkLst>
          <pc:docMk/>
          <pc:sldMk cId="3956093068" sldId="262"/>
        </pc:sldMkLst>
        <pc:spChg chg="add del mod">
          <ac:chgData name="Nayan Patel" userId="f5f167f1-adff-4d03-a2d7-387b32460b62" providerId="ADAL" clId="{2325E2C1-8467-4363-95FD-A2C2A8207D55}" dt="2021-11-23T12:59:17.770" v="600" actId="478"/>
          <ac:spMkLst>
            <pc:docMk/>
            <pc:sldMk cId="3956093068" sldId="262"/>
            <ac:spMk id="3" creationId="{0DE2FDA3-F630-42B3-B32D-076AC63D71C8}"/>
          </ac:spMkLst>
        </pc:spChg>
        <pc:spChg chg="add mod">
          <ac:chgData name="Nayan Patel" userId="f5f167f1-adff-4d03-a2d7-387b32460b62" providerId="ADAL" clId="{2325E2C1-8467-4363-95FD-A2C2A8207D55}" dt="2021-11-23T13:00:34.866" v="657" actId="122"/>
          <ac:spMkLst>
            <pc:docMk/>
            <pc:sldMk cId="3956093068" sldId="262"/>
            <ac:spMk id="4" creationId="{2CB76520-5C2E-4D83-BA95-2939F59466A2}"/>
          </ac:spMkLst>
        </pc:spChg>
        <pc:spChg chg="add">
          <ac:chgData name="Nayan Patel" userId="f5f167f1-adff-4d03-a2d7-387b32460b62" providerId="ADAL" clId="{2325E2C1-8467-4363-95FD-A2C2A8207D55}" dt="2021-11-23T12:58:45.494" v="594" actId="26606"/>
          <ac:spMkLst>
            <pc:docMk/>
            <pc:sldMk cId="3956093068" sldId="262"/>
            <ac:spMk id="8" creationId="{5AA03EDC-7067-4DFF-B672-541D016AAAB8}"/>
          </ac:spMkLst>
        </pc:spChg>
        <pc:spChg chg="add">
          <ac:chgData name="Nayan Patel" userId="f5f167f1-adff-4d03-a2d7-387b32460b62" providerId="ADAL" clId="{2325E2C1-8467-4363-95FD-A2C2A8207D55}" dt="2021-11-23T12:58:45.494" v="594" actId="26606"/>
          <ac:spMkLst>
            <pc:docMk/>
            <pc:sldMk cId="3956093068" sldId="262"/>
            <ac:spMk id="10" creationId="{0EBF3E39-B0BE-496A-8604-9007470FFA3A}"/>
          </ac:spMkLst>
        </pc:spChg>
        <pc:picChg chg="add mod ord">
          <ac:chgData name="Nayan Patel" userId="f5f167f1-adff-4d03-a2d7-387b32460b62" providerId="ADAL" clId="{2325E2C1-8467-4363-95FD-A2C2A8207D55}" dt="2021-11-23T12:59:24.469" v="603" actId="1076"/>
          <ac:picMkLst>
            <pc:docMk/>
            <pc:sldMk cId="3956093068" sldId="262"/>
            <ac:picMk id="2" creationId="{6EA40DFF-F563-437F-B89E-9916275C67D2}"/>
          </ac:picMkLst>
        </pc:picChg>
      </pc:sldChg>
    </pc:docChg>
  </pc:docChgLst>
  <pc:docChgLst>
    <pc:chgData name="Nayan Patel" userId="f5f167f1-adff-4d03-a2d7-387b32460b62" providerId="ADAL" clId="{3A6CFFBC-6779-4A1E-82F9-E55EBFFFDDE9}"/>
    <pc:docChg chg="modSld">
      <pc:chgData name="Nayan Patel" userId="f5f167f1-adff-4d03-a2d7-387b32460b62" providerId="ADAL" clId="{3A6CFFBC-6779-4A1E-82F9-E55EBFFFDDE9}" dt="2021-11-22T09:00:09.508" v="3" actId="20577"/>
      <pc:docMkLst>
        <pc:docMk/>
      </pc:docMkLst>
      <pc:sldChg chg="modNotesTx">
        <pc:chgData name="Nayan Patel" userId="f5f167f1-adff-4d03-a2d7-387b32460b62" providerId="ADAL" clId="{3A6CFFBC-6779-4A1E-82F9-E55EBFFFDDE9}" dt="2021-11-22T09:00:09.508" v="3" actId="20577"/>
        <pc:sldMkLst>
          <pc:docMk/>
          <pc:sldMk cId="0" sldId="260"/>
        </pc:sldMkLst>
      </pc:sldChg>
    </pc:docChg>
  </pc:docChgLst>
  <pc:docChgLst>
    <pc:chgData name="Nayan Patel" userId="f5f167f1-adff-4d03-a2d7-387b32460b62" providerId="ADAL" clId="{D74F87FB-0054-403F-823A-7F21D597F168}"/>
    <pc:docChg chg="undo custSel modSld">
      <pc:chgData name="Nayan Patel" userId="f5f167f1-adff-4d03-a2d7-387b32460b62" providerId="ADAL" clId="{D74F87FB-0054-403F-823A-7F21D597F168}" dt="2021-11-23T08:40:24.563" v="50" actId="20577"/>
      <pc:docMkLst>
        <pc:docMk/>
      </pc:docMkLst>
      <pc:sldChg chg="modSp mod">
        <pc:chgData name="Nayan Patel" userId="f5f167f1-adff-4d03-a2d7-387b32460b62" providerId="ADAL" clId="{D74F87FB-0054-403F-823A-7F21D597F168}" dt="2021-11-23T07:54:52.895" v="49" actId="113"/>
        <pc:sldMkLst>
          <pc:docMk/>
          <pc:sldMk cId="0" sldId="256"/>
        </pc:sldMkLst>
        <pc:spChg chg="mod">
          <ac:chgData name="Nayan Patel" userId="f5f167f1-adff-4d03-a2d7-387b32460b62" providerId="ADAL" clId="{D74F87FB-0054-403F-823A-7F21D597F168}" dt="2021-11-22T14:01:07.144" v="48" actId="20577"/>
          <ac:spMkLst>
            <pc:docMk/>
            <pc:sldMk cId="0" sldId="256"/>
            <ac:spMk id="3" creationId="{00000000-0000-0000-0000-000000000000}"/>
          </ac:spMkLst>
        </pc:spChg>
        <pc:spChg chg="mod">
          <ac:chgData name="Nayan Patel" userId="f5f167f1-adff-4d03-a2d7-387b32460b62" providerId="ADAL" clId="{D74F87FB-0054-403F-823A-7F21D597F168}" dt="2021-11-23T07:54:52.895" v="49" actId="113"/>
          <ac:spMkLst>
            <pc:docMk/>
            <pc:sldMk cId="0" sldId="256"/>
            <ac:spMk id="25" creationId="{00000000-0000-0000-0000-000000000000}"/>
          </ac:spMkLst>
        </pc:spChg>
      </pc:sldChg>
      <pc:sldChg chg="modSp mod modNotesTx">
        <pc:chgData name="Nayan Patel" userId="f5f167f1-adff-4d03-a2d7-387b32460b62" providerId="ADAL" clId="{D74F87FB-0054-403F-823A-7F21D597F168}" dt="2021-11-23T08:40:24.563" v="50" actId="20577"/>
        <pc:sldMkLst>
          <pc:docMk/>
          <pc:sldMk cId="0" sldId="257"/>
        </pc:sldMkLst>
        <pc:picChg chg="mod">
          <ac:chgData name="Nayan Patel" userId="f5f167f1-adff-4d03-a2d7-387b32460b62" providerId="ADAL" clId="{D74F87FB-0054-403F-823A-7F21D597F168}" dt="2021-11-22T13:26:16.619" v="3" actId="1076"/>
          <ac:picMkLst>
            <pc:docMk/>
            <pc:sldMk cId="0" sldId="257"/>
            <ac:picMk id="14" creationId="{00000000-0000-0000-0000-000000000000}"/>
          </ac:picMkLst>
        </pc:picChg>
      </pc:sldChg>
      <pc:sldChg chg="modSp mod">
        <pc:chgData name="Nayan Patel" userId="f5f167f1-adff-4d03-a2d7-387b32460b62" providerId="ADAL" clId="{D74F87FB-0054-403F-823A-7F21D597F168}" dt="2021-11-22T13:52:13.263" v="47" actId="1037"/>
        <pc:sldMkLst>
          <pc:docMk/>
          <pc:sldMk cId="0" sldId="258"/>
        </pc:sldMkLst>
        <pc:spChg chg="mod">
          <ac:chgData name="Nayan Patel" userId="f5f167f1-adff-4d03-a2d7-387b32460b62" providerId="ADAL" clId="{D74F87FB-0054-403F-823A-7F21D597F168}" dt="2021-11-22T13:26:41.428" v="7" actId="20577"/>
          <ac:spMkLst>
            <pc:docMk/>
            <pc:sldMk cId="0" sldId="258"/>
            <ac:spMk id="11" creationId="{00000000-0000-0000-0000-000000000000}"/>
          </ac:spMkLst>
        </pc:spChg>
        <pc:grpChg chg="mod">
          <ac:chgData name="Nayan Patel" userId="f5f167f1-adff-4d03-a2d7-387b32460b62" providerId="ADAL" clId="{D74F87FB-0054-403F-823A-7F21D597F168}" dt="2021-11-22T13:09:32.329" v="0" actId="14100"/>
          <ac:grpSpMkLst>
            <pc:docMk/>
            <pc:sldMk cId="0" sldId="258"/>
            <ac:grpSpMk id="4" creationId="{00000000-0000-0000-0000-000000000000}"/>
          </ac:grpSpMkLst>
        </pc:grpChg>
        <pc:picChg chg="mod">
          <ac:chgData name="Nayan Patel" userId="f5f167f1-adff-4d03-a2d7-387b32460b62" providerId="ADAL" clId="{D74F87FB-0054-403F-823A-7F21D597F168}" dt="2021-11-22T13:52:13.263" v="47" actId="1037"/>
          <ac:picMkLst>
            <pc:docMk/>
            <pc:sldMk cId="0" sldId="258"/>
            <ac:picMk id="7" creationId="{00000000-0000-0000-0000-000000000000}"/>
          </ac:picMkLst>
        </pc:picChg>
      </pc:sldChg>
      <pc:sldChg chg="modSp mod modNotesTx">
        <pc:chgData name="Nayan Patel" userId="f5f167f1-adff-4d03-a2d7-387b32460b62" providerId="ADAL" clId="{D74F87FB-0054-403F-823A-7F21D597F168}" dt="2021-11-22T13:47:04.984" v="24" actId="313"/>
        <pc:sldMkLst>
          <pc:docMk/>
          <pc:sldMk cId="0" sldId="259"/>
        </pc:sldMkLst>
        <pc:spChg chg="mod">
          <ac:chgData name="Nayan Patel" userId="f5f167f1-adff-4d03-a2d7-387b32460b62" providerId="ADAL" clId="{D74F87FB-0054-403F-823A-7F21D597F168}" dt="2021-11-22T13:27:05.815" v="12" actId="20577"/>
          <ac:spMkLst>
            <pc:docMk/>
            <pc:sldMk cId="0" sldId="259"/>
            <ac:spMk id="12" creationId="{00000000-0000-0000-0000-000000000000}"/>
          </ac:spMkLst>
        </pc:spChg>
        <pc:spChg chg="mod">
          <ac:chgData name="Nayan Patel" userId="f5f167f1-adff-4d03-a2d7-387b32460b62" providerId="ADAL" clId="{D74F87FB-0054-403F-823A-7F21D597F168}" dt="2021-11-22T13:26:46.447" v="9" actId="20577"/>
          <ac:spMkLst>
            <pc:docMk/>
            <pc:sldMk cId="0" sldId="259"/>
            <ac:spMk id="27" creationId="{00000000-0000-0000-0000-000000000000}"/>
          </ac:spMkLst>
        </pc:spChg>
        <pc:grpChg chg="mod">
          <ac:chgData name="Nayan Patel" userId="f5f167f1-adff-4d03-a2d7-387b32460b62" providerId="ADAL" clId="{D74F87FB-0054-403F-823A-7F21D597F168}" dt="2021-11-22T13:27:26.955" v="13" actId="14861"/>
          <ac:grpSpMkLst>
            <pc:docMk/>
            <pc:sldMk cId="0" sldId="259"/>
            <ac:grpSpMk id="11" creationId="{00000000-0000-0000-0000-000000000000}"/>
          </ac:grpSpMkLst>
        </pc:grpChg>
        <pc:grpChg chg="mod">
          <ac:chgData name="Nayan Patel" userId="f5f167f1-adff-4d03-a2d7-387b32460b62" providerId="ADAL" clId="{D74F87FB-0054-403F-823A-7F21D597F168}" dt="2021-11-22T13:27:42.428" v="14" actId="14861"/>
          <ac:grpSpMkLst>
            <pc:docMk/>
            <pc:sldMk cId="0" sldId="259"/>
            <ac:grpSpMk id="17" creationId="{00000000-0000-0000-0000-000000000000}"/>
          </ac:grpSpMkLst>
        </pc:grpChg>
        <pc:grpChg chg="mod">
          <ac:chgData name="Nayan Patel" userId="f5f167f1-adff-4d03-a2d7-387b32460b62" providerId="ADAL" clId="{D74F87FB-0054-403F-823A-7F21D597F168}" dt="2021-11-22T13:27:42.428" v="14" actId="14861"/>
          <ac:grpSpMkLst>
            <pc:docMk/>
            <pc:sldMk cId="0" sldId="259"/>
            <ac:grpSpMk id="19" creationId="{00000000-0000-0000-0000-000000000000}"/>
          </ac:grpSpMkLst>
        </pc:grpChg>
        <pc:grpChg chg="mod">
          <ac:chgData name="Nayan Patel" userId="f5f167f1-adff-4d03-a2d7-387b32460b62" providerId="ADAL" clId="{D74F87FB-0054-403F-823A-7F21D597F168}" dt="2021-11-22T13:27:42.428" v="14" actId="14861"/>
          <ac:grpSpMkLst>
            <pc:docMk/>
            <pc:sldMk cId="0" sldId="259"/>
            <ac:grpSpMk id="21" creationId="{00000000-0000-0000-0000-000000000000}"/>
          </ac:grpSpMkLst>
        </pc:grpChg>
        <pc:picChg chg="mod">
          <ac:chgData name="Nayan Patel" userId="f5f167f1-adff-4d03-a2d7-387b32460b62" providerId="ADAL" clId="{D74F87FB-0054-403F-823A-7F21D597F168}" dt="2021-11-22T13:28:09.184" v="18" actId="14861"/>
          <ac:picMkLst>
            <pc:docMk/>
            <pc:sldMk cId="0" sldId="259"/>
            <ac:picMk id="23" creationId="{00000000-0000-0000-0000-000000000000}"/>
          </ac:picMkLst>
        </pc:picChg>
        <pc:picChg chg="mod">
          <ac:chgData name="Nayan Patel" userId="f5f167f1-adff-4d03-a2d7-387b32460b62" providerId="ADAL" clId="{D74F87FB-0054-403F-823A-7F21D597F168}" dt="2021-11-22T13:28:09.184" v="18" actId="14861"/>
          <ac:picMkLst>
            <pc:docMk/>
            <pc:sldMk cId="0" sldId="259"/>
            <ac:picMk id="29" creationId="{00000000-0000-0000-0000-000000000000}"/>
          </ac:picMkLst>
        </pc:picChg>
        <pc:picChg chg="mod">
          <ac:chgData name="Nayan Patel" userId="f5f167f1-adff-4d03-a2d7-387b32460b62" providerId="ADAL" clId="{D74F87FB-0054-403F-823A-7F21D597F168}" dt="2021-11-22T13:28:09.184" v="18" actId="14861"/>
          <ac:picMkLst>
            <pc:docMk/>
            <pc:sldMk cId="0" sldId="259"/>
            <ac:picMk id="36" creationId="{00000000-0000-0000-0000-000000000000}"/>
          </ac:picMkLst>
        </pc:picChg>
        <pc:picChg chg="mod">
          <ac:chgData name="Nayan Patel" userId="f5f167f1-adff-4d03-a2d7-387b32460b62" providerId="ADAL" clId="{D74F87FB-0054-403F-823A-7F21D597F168}" dt="2021-11-22T13:28:09.184" v="18" actId="14861"/>
          <ac:picMkLst>
            <pc:docMk/>
            <pc:sldMk cId="0" sldId="259"/>
            <ac:picMk id="43" creationId="{00000000-0000-0000-0000-000000000000}"/>
          </ac:picMkLst>
        </pc:picChg>
      </pc:sldChg>
      <pc:sldChg chg="modSp mod modNotesTx">
        <pc:chgData name="Nayan Patel" userId="f5f167f1-adff-4d03-a2d7-387b32460b62" providerId="ADAL" clId="{D74F87FB-0054-403F-823A-7F21D597F168}" dt="2021-11-22T13:47:09.864" v="25" actId="313"/>
        <pc:sldMkLst>
          <pc:docMk/>
          <pc:sldMk cId="0" sldId="260"/>
        </pc:sldMkLst>
        <pc:spChg chg="mod">
          <ac:chgData name="Nayan Patel" userId="f5f167f1-adff-4d03-a2d7-387b32460b62" providerId="ADAL" clId="{D74F87FB-0054-403F-823A-7F21D597F168}" dt="2021-11-22T13:26:53.432" v="11" actId="20577"/>
          <ac:spMkLst>
            <pc:docMk/>
            <pc:sldMk cId="0" sldId="260"/>
            <ac:spMk id="14" creationId="{00000000-0000-0000-0000-000000000000}"/>
          </ac:spMkLst>
        </pc:spChg>
        <pc:picChg chg="mod">
          <ac:chgData name="Nayan Patel" userId="f5f167f1-adff-4d03-a2d7-387b32460b62" providerId="ADAL" clId="{D74F87FB-0054-403F-823A-7F21D597F168}" dt="2021-11-22T13:28:31.948" v="19" actId="14861"/>
          <ac:picMkLst>
            <pc:docMk/>
            <pc:sldMk cId="0" sldId="260"/>
            <ac:picMk id="7" creationId="{00000000-0000-0000-0000-000000000000}"/>
          </ac:picMkLst>
        </pc:picChg>
        <pc:picChg chg="mod">
          <ac:chgData name="Nayan Patel" userId="f5f167f1-adff-4d03-a2d7-387b32460b62" providerId="ADAL" clId="{D74F87FB-0054-403F-823A-7F21D597F168}" dt="2021-11-22T13:28:41.213" v="20" actId="14861"/>
          <ac:picMkLst>
            <pc:docMk/>
            <pc:sldMk cId="0" sldId="260"/>
            <ac:picMk id="11" creationId="{00000000-0000-0000-0000-000000000000}"/>
          </ac:picMkLst>
        </pc:picChg>
      </pc:sldChg>
    </pc:docChg>
  </pc:docChgLst>
  <pc:docChgLst>
    <pc:chgData name="Nayan Patel" userId="S::00529785@dudleylearners.ac.uk::f5f167f1-adff-4d03-a2d7-387b32460b62" providerId="AD" clId="Web-{352821B2-0028-B118-DE89-639811502D78}"/>
    <pc:docChg chg="modSld">
      <pc:chgData name="Nayan Patel" userId="S::00529785@dudleylearners.ac.uk::f5f167f1-adff-4d03-a2d7-387b32460b62" providerId="AD" clId="Web-{352821B2-0028-B118-DE89-639811502D78}" dt="2021-11-23T14:40:24.640" v="28" actId="14100"/>
      <pc:docMkLst>
        <pc:docMk/>
      </pc:docMkLst>
      <pc:sldChg chg="modSp">
        <pc:chgData name="Nayan Patel" userId="S::00529785@dudleylearners.ac.uk::f5f167f1-adff-4d03-a2d7-387b32460b62" providerId="AD" clId="Web-{352821B2-0028-B118-DE89-639811502D78}" dt="2021-11-23T14:40:24.640" v="28" actId="14100"/>
        <pc:sldMkLst>
          <pc:docMk/>
          <pc:sldMk cId="0" sldId="256"/>
        </pc:sldMkLst>
        <pc:spChg chg="mod">
          <ac:chgData name="Nayan Patel" userId="S::00529785@dudleylearners.ac.uk::f5f167f1-adff-4d03-a2d7-387b32460b62" providerId="AD" clId="Web-{352821B2-0028-B118-DE89-639811502D78}" dt="2021-11-23T13:54:31.207" v="5" actId="20577"/>
          <ac:spMkLst>
            <pc:docMk/>
            <pc:sldMk cId="0" sldId="256"/>
            <ac:spMk id="24" creationId="{00000000-0000-0000-0000-000000000000}"/>
          </ac:spMkLst>
        </pc:spChg>
        <pc:grpChg chg="mod">
          <ac:chgData name="Nayan Patel" userId="S::00529785@dudleylearners.ac.uk::f5f167f1-adff-4d03-a2d7-387b32460b62" providerId="AD" clId="Web-{352821B2-0028-B118-DE89-639811502D78}" dt="2021-11-23T14:40:24.640" v="28" actId="14100"/>
          <ac:grpSpMkLst>
            <pc:docMk/>
            <pc:sldMk cId="0" sldId="256"/>
            <ac:grpSpMk id="2" creationId="{00000000-0000-0000-0000-000000000000}"/>
          </ac:grpSpMkLst>
        </pc:grpChg>
      </pc:sldChg>
      <pc:sldChg chg="addSp delSp modSp modNotes">
        <pc:chgData name="Nayan Patel" userId="S::00529785@dudleylearners.ac.uk::f5f167f1-adff-4d03-a2d7-387b32460b62" providerId="AD" clId="Web-{352821B2-0028-B118-DE89-639811502D78}" dt="2021-11-23T13:57:08.977" v="27" actId="688"/>
        <pc:sldMkLst>
          <pc:docMk/>
          <pc:sldMk cId="0" sldId="261"/>
        </pc:sldMkLst>
        <pc:spChg chg="add del">
          <ac:chgData name="Nayan Patel" userId="S::00529785@dudleylearners.ac.uk::f5f167f1-adff-4d03-a2d7-387b32460b62" providerId="AD" clId="Web-{352821B2-0028-B118-DE89-639811502D78}" dt="2021-11-23T13:48:46.463" v="2"/>
          <ac:spMkLst>
            <pc:docMk/>
            <pc:sldMk cId="0" sldId="261"/>
            <ac:spMk id="20" creationId="{619823F0-AC54-41AE-904A-5F610F5F82AF}"/>
          </ac:spMkLst>
        </pc:spChg>
        <pc:picChg chg="mod">
          <ac:chgData name="Nayan Patel" userId="S::00529785@dudleylearners.ac.uk::f5f167f1-adff-4d03-a2d7-387b32460b62" providerId="AD" clId="Web-{352821B2-0028-B118-DE89-639811502D78}" dt="2021-11-23T13:57:08.977" v="27" actId="688"/>
          <ac:picMkLst>
            <pc:docMk/>
            <pc:sldMk cId="0" sldId="261"/>
            <ac:picMk id="11" creationId="{00000000-0000-0000-0000-000000000000}"/>
          </ac:picMkLst>
        </pc:picChg>
      </pc:sldChg>
      <pc:sldChg chg="modSp modNotes">
        <pc:chgData name="Nayan Patel" userId="S::00529785@dudleylearners.ac.uk::f5f167f1-adff-4d03-a2d7-387b32460b62" providerId="AD" clId="Web-{352821B2-0028-B118-DE89-639811502D78}" dt="2021-11-23T13:56:03.725" v="8"/>
        <pc:sldMkLst>
          <pc:docMk/>
          <pc:sldMk cId="3956093068" sldId="262"/>
        </pc:sldMkLst>
        <pc:spChg chg="mod">
          <ac:chgData name="Nayan Patel" userId="S::00529785@dudleylearners.ac.uk::f5f167f1-adff-4d03-a2d7-387b32460b62" providerId="AD" clId="Web-{352821B2-0028-B118-DE89-639811502D78}" dt="2021-11-23T13:48:33.838" v="0" actId="20577"/>
          <ac:spMkLst>
            <pc:docMk/>
            <pc:sldMk cId="3956093068" sldId="262"/>
            <ac:spMk id="4" creationId="{2CB76520-5C2E-4D83-BA95-2939F59466A2}"/>
          </ac:spMkLst>
        </pc:spChg>
      </pc:sldChg>
    </pc:docChg>
  </pc:docChgLst>
  <pc:docChgLst>
    <pc:chgData name="Nayan Patel" userId="f5f167f1-adff-4d03-a2d7-387b32460b62" providerId="ADAL" clId="{DF789A2B-162B-42CC-BA89-964F57CDD08E}"/>
    <pc:docChg chg="modSld">
      <pc:chgData name="Nayan Patel" userId="f5f167f1-adff-4d03-a2d7-387b32460b62" providerId="ADAL" clId="{DF789A2B-162B-42CC-BA89-964F57CDD08E}" dt="2021-11-22T16:07:47.982" v="4" actId="1076"/>
      <pc:docMkLst>
        <pc:docMk/>
      </pc:docMkLst>
      <pc:sldChg chg="addSp modSp mod">
        <pc:chgData name="Nayan Patel" userId="f5f167f1-adff-4d03-a2d7-387b32460b62" providerId="ADAL" clId="{DF789A2B-162B-42CC-BA89-964F57CDD08E}" dt="2021-11-22T16:07:47.982" v="4" actId="1076"/>
        <pc:sldMkLst>
          <pc:docMk/>
          <pc:sldMk cId="0" sldId="260"/>
        </pc:sldMkLst>
        <pc:spChg chg="mod">
          <ac:chgData name="Nayan Patel" userId="f5f167f1-adff-4d03-a2d7-387b32460b62" providerId="ADAL" clId="{DF789A2B-162B-42CC-BA89-964F57CDD08E}" dt="2021-11-22T16:07:30.993" v="1" actId="164"/>
          <ac:spMkLst>
            <pc:docMk/>
            <pc:sldMk cId="0" sldId="260"/>
            <ac:spMk id="3" creationId="{00000000-0000-0000-0000-000000000000}"/>
          </ac:spMkLst>
        </pc:spChg>
        <pc:spChg chg="mod">
          <ac:chgData name="Nayan Patel" userId="f5f167f1-adff-4d03-a2d7-387b32460b62" providerId="ADAL" clId="{DF789A2B-162B-42CC-BA89-964F57CDD08E}" dt="2021-11-22T16:07:30.993" v="1" actId="164"/>
          <ac:spMkLst>
            <pc:docMk/>
            <pc:sldMk cId="0" sldId="260"/>
            <ac:spMk id="15" creationId="{00000000-0000-0000-0000-000000000000}"/>
          </ac:spMkLst>
        </pc:spChg>
        <pc:spChg chg="mod">
          <ac:chgData name="Nayan Patel" userId="f5f167f1-adff-4d03-a2d7-387b32460b62" providerId="ADAL" clId="{DF789A2B-162B-42CC-BA89-964F57CDD08E}" dt="2021-11-22T16:07:30.993" v="1" actId="164"/>
          <ac:spMkLst>
            <pc:docMk/>
            <pc:sldMk cId="0" sldId="260"/>
            <ac:spMk id="16" creationId="{00000000-0000-0000-0000-000000000000}"/>
          </ac:spMkLst>
        </pc:spChg>
        <pc:spChg chg="mod">
          <ac:chgData name="Nayan Patel" userId="f5f167f1-adff-4d03-a2d7-387b32460b62" providerId="ADAL" clId="{DF789A2B-162B-42CC-BA89-964F57CDD08E}" dt="2021-11-22T16:07:30.993" v="1" actId="164"/>
          <ac:spMkLst>
            <pc:docMk/>
            <pc:sldMk cId="0" sldId="260"/>
            <ac:spMk id="17" creationId="{00000000-0000-0000-0000-000000000000}"/>
          </ac:spMkLst>
        </pc:spChg>
        <pc:grpChg chg="mod">
          <ac:chgData name="Nayan Patel" userId="f5f167f1-adff-4d03-a2d7-387b32460b62" providerId="ADAL" clId="{DF789A2B-162B-42CC-BA89-964F57CDD08E}" dt="2021-11-22T16:07:30.993" v="1" actId="164"/>
          <ac:grpSpMkLst>
            <pc:docMk/>
            <pc:sldMk cId="0" sldId="260"/>
            <ac:grpSpMk id="4" creationId="{00000000-0000-0000-0000-000000000000}"/>
          </ac:grpSpMkLst>
        </pc:grpChg>
        <pc:grpChg chg="mod">
          <ac:chgData name="Nayan Patel" userId="f5f167f1-adff-4d03-a2d7-387b32460b62" providerId="ADAL" clId="{DF789A2B-162B-42CC-BA89-964F57CDD08E}" dt="2021-11-22T16:07:30.993" v="1" actId="164"/>
          <ac:grpSpMkLst>
            <pc:docMk/>
            <pc:sldMk cId="0" sldId="260"/>
            <ac:grpSpMk id="8" creationId="{00000000-0000-0000-0000-000000000000}"/>
          </ac:grpSpMkLst>
        </pc:grpChg>
        <pc:grpChg chg="add mod">
          <ac:chgData name="Nayan Patel" userId="f5f167f1-adff-4d03-a2d7-387b32460b62" providerId="ADAL" clId="{DF789A2B-162B-42CC-BA89-964F57CDD08E}" dt="2021-11-22T16:07:47.982" v="4" actId="1076"/>
          <ac:grpSpMkLst>
            <pc:docMk/>
            <pc:sldMk cId="0" sldId="260"/>
            <ac:grpSpMk id="18" creationId="{6EBC5EA1-8812-4BEB-A1C1-BCD11FB3183C}"/>
          </ac:grpSpMkLst>
        </pc:grpChg>
      </pc:sldChg>
    </pc:docChg>
  </pc:docChgLst>
</pc:chgInfo>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2.gif>
</file>

<file path=ppt/media/image3.png>
</file>

<file path=ppt/media/image4.png>
</file>

<file path=ppt/media/image5.png>
</file>

<file path=ppt/media/image6.png>
</file>

<file path=ppt/media/image7.sv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0F41BC-6551-4FD4-B663-720E0765FCFC}" type="datetimeFigureOut">
              <a:rPr lang="en-GB" smtClean="0"/>
              <a:t>23/11/2021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6BA32D-7562-41D9-BC01-D777514631A9}" type="slidenum">
              <a:rPr lang="en-GB" smtClean="0"/>
              <a:t>‹#›</a:t>
            </a:fld>
            <a:endParaRPr lang="en-GB"/>
          </a:p>
        </p:txBody>
      </p:sp>
    </p:spTree>
    <p:extLst>
      <p:ext uri="{BB962C8B-B14F-4D97-AF65-F5344CB8AC3E}">
        <p14:creationId xmlns:p14="http://schemas.microsoft.com/office/powerpoint/2010/main" val="403747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26BA32D-7562-41D9-BC01-D777514631A9}" type="slidenum">
              <a:rPr lang="en-GB" smtClean="0"/>
              <a:t>1</a:t>
            </a:fld>
            <a:endParaRPr lang="en-GB"/>
          </a:p>
        </p:txBody>
      </p:sp>
    </p:spTree>
    <p:extLst>
      <p:ext uri="{BB962C8B-B14F-4D97-AF65-F5344CB8AC3E}">
        <p14:creationId xmlns:p14="http://schemas.microsoft.com/office/powerpoint/2010/main" val="3559644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Password </a:t>
            </a:r>
            <a:r>
              <a:rPr lang="en-US" dirty="0">
                <a:cs typeface="Calibri"/>
              </a:rPr>
              <a:t>hardening is one of a verity of measures taken to make it more difficult for an attacker to find their way around the authentication process. This can be hardened further by enabling two factor authentication and by adding user accounts. </a:t>
            </a:r>
          </a:p>
          <a:p>
            <a:endParaRPr lang="en-US" dirty="0">
              <a:cs typeface="Calibri"/>
            </a:endParaRPr>
          </a:p>
          <a:p>
            <a:r>
              <a:rPr lang="en-US" dirty="0">
                <a:cs typeface="Calibri"/>
              </a:rPr>
              <a:t>A policy-based password hardening involves enforcing stronger passwords and requiring users to change them more frequently</a:t>
            </a:r>
          </a:p>
          <a:p>
            <a:endParaRPr lang="en-US" dirty="0">
              <a:cs typeface="Calibri"/>
            </a:endParaRPr>
          </a:p>
          <a:p>
            <a:r>
              <a:rPr lang="en-US" dirty="0">
                <a:cs typeface="Calibri"/>
              </a:rPr>
              <a:t>A disadvantage of this, are keyloggers. A company has developed a method of password hardening that presents the user with a new image of a scrambled keyboard for each login, and the user clicks the password with the mouse. </a:t>
            </a:r>
          </a:p>
          <a:p>
            <a:endParaRPr lang="en-GB" dirty="0"/>
          </a:p>
        </p:txBody>
      </p:sp>
      <p:sp>
        <p:nvSpPr>
          <p:cNvPr id="4" name="Slide Number Placeholder 3"/>
          <p:cNvSpPr>
            <a:spLocks noGrp="1"/>
          </p:cNvSpPr>
          <p:nvPr>
            <p:ph type="sldNum" sz="quarter" idx="5"/>
          </p:nvPr>
        </p:nvSpPr>
        <p:spPr/>
        <p:txBody>
          <a:bodyPr/>
          <a:lstStyle/>
          <a:p>
            <a:fld id="{D26BA32D-7562-41D9-BC01-D777514631A9}" type="slidenum">
              <a:rPr lang="en-GB" smtClean="0"/>
              <a:t>2</a:t>
            </a:fld>
            <a:endParaRPr lang="en-GB"/>
          </a:p>
        </p:txBody>
      </p:sp>
    </p:spTree>
    <p:extLst>
      <p:ext uri="{BB962C8B-B14F-4D97-AF65-F5344CB8AC3E}">
        <p14:creationId xmlns:p14="http://schemas.microsoft.com/office/powerpoint/2010/main" val="3914091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System software is a general phrase used to describe any software that provides security for a computer or network.  There are many types of security software such as antivirus, firewall software and spyware removal software. </a:t>
            </a:r>
          </a:p>
          <a:p>
            <a:r>
              <a:rPr lang="en-US" dirty="0">
                <a:cs typeface="Calibri"/>
              </a:rPr>
              <a:t>Some operating systems come with preloaded security software and tools such as windows.</a:t>
            </a:r>
          </a:p>
          <a:p>
            <a:endParaRPr lang="en-GB" dirty="0"/>
          </a:p>
        </p:txBody>
      </p:sp>
      <p:sp>
        <p:nvSpPr>
          <p:cNvPr id="4" name="Slide Number Placeholder 3"/>
          <p:cNvSpPr>
            <a:spLocks noGrp="1"/>
          </p:cNvSpPr>
          <p:nvPr>
            <p:ph type="sldNum" sz="quarter" idx="5"/>
          </p:nvPr>
        </p:nvSpPr>
        <p:spPr/>
        <p:txBody>
          <a:bodyPr/>
          <a:lstStyle/>
          <a:p>
            <a:fld id="{D26BA32D-7562-41D9-BC01-D777514631A9}" type="slidenum">
              <a:rPr lang="en-GB" smtClean="0"/>
              <a:t>3</a:t>
            </a:fld>
            <a:endParaRPr lang="en-GB"/>
          </a:p>
        </p:txBody>
      </p:sp>
    </p:spTree>
    <p:extLst>
      <p:ext uri="{BB962C8B-B14F-4D97-AF65-F5344CB8AC3E}">
        <p14:creationId xmlns:p14="http://schemas.microsoft.com/office/powerpoint/2010/main" val="1350354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a:rPr>
              <a:t>IAM systems enable people to access systems regardless of where they are, what time and what device they're using. This is simple for users and more secure as data will not be shared between everyone who logs into the system. IT administrators have the permission to allow and deny access to systems that the user doesn't need, this also helps with security. </a:t>
            </a:r>
          </a:p>
          <a:p>
            <a:endParaRPr lang="en-GB" dirty="0"/>
          </a:p>
        </p:txBody>
      </p:sp>
      <p:sp>
        <p:nvSpPr>
          <p:cNvPr id="4" name="Slide Number Placeholder 3"/>
          <p:cNvSpPr>
            <a:spLocks noGrp="1"/>
          </p:cNvSpPr>
          <p:nvPr>
            <p:ph type="sldNum" sz="quarter" idx="5"/>
          </p:nvPr>
        </p:nvSpPr>
        <p:spPr/>
        <p:txBody>
          <a:bodyPr/>
          <a:lstStyle/>
          <a:p>
            <a:fld id="{D26BA32D-7562-41D9-BC01-D777514631A9}" type="slidenum">
              <a:rPr lang="en-GB" smtClean="0"/>
              <a:t>4</a:t>
            </a:fld>
            <a:endParaRPr lang="en-GB"/>
          </a:p>
        </p:txBody>
      </p:sp>
    </p:spTree>
    <p:extLst>
      <p:ext uri="{BB962C8B-B14F-4D97-AF65-F5344CB8AC3E}">
        <p14:creationId xmlns:p14="http://schemas.microsoft.com/office/powerpoint/2010/main" val="11888483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Group policies provide centralized management and configuration of operating systems, applications and user settings. </a:t>
            </a:r>
          </a:p>
          <a:p>
            <a:r>
              <a:rPr lang="en-US" dirty="0">
                <a:cs typeface="Calibri"/>
              </a:rPr>
              <a:t>The benefits are more efficient management, ease of administration and password policy enforcement.</a:t>
            </a:r>
          </a:p>
          <a:p>
            <a:endParaRPr lang="en-US" dirty="0">
              <a:cs typeface="Calibri"/>
            </a:endParaRPr>
          </a:p>
          <a:p>
            <a:r>
              <a:rPr lang="en-US" dirty="0">
                <a:cs typeface="Calibri"/>
              </a:rPr>
              <a:t>The limitations are that it runs one after another. And the limited triggers, they can only be applied at start up, when a user logs on or at set intervals.</a:t>
            </a:r>
          </a:p>
          <a:p>
            <a:endParaRPr lang="en-GB" dirty="0"/>
          </a:p>
        </p:txBody>
      </p:sp>
      <p:sp>
        <p:nvSpPr>
          <p:cNvPr id="4" name="Slide Number Placeholder 3"/>
          <p:cNvSpPr>
            <a:spLocks noGrp="1"/>
          </p:cNvSpPr>
          <p:nvPr>
            <p:ph type="sldNum" sz="quarter" idx="5"/>
          </p:nvPr>
        </p:nvSpPr>
        <p:spPr/>
        <p:txBody>
          <a:bodyPr/>
          <a:lstStyle/>
          <a:p>
            <a:fld id="{D26BA32D-7562-41D9-BC01-D777514631A9}" type="slidenum">
              <a:rPr lang="en-GB" smtClean="0"/>
              <a:t>5</a:t>
            </a:fld>
            <a:endParaRPr lang="en-GB"/>
          </a:p>
        </p:txBody>
      </p:sp>
    </p:spTree>
    <p:extLst>
      <p:ext uri="{BB962C8B-B14F-4D97-AF65-F5344CB8AC3E}">
        <p14:creationId xmlns:p14="http://schemas.microsoft.com/office/powerpoint/2010/main" val="7721089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Software updating helps with a range of things</a:t>
            </a:r>
            <a:endParaRPr lang="en-US" dirty="0"/>
          </a:p>
          <a:p>
            <a:r>
              <a:rPr lang="en-GB" dirty="0"/>
              <a:t>Updates may include repairing security holes and fixing or removing computer bugs. </a:t>
            </a:r>
          </a:p>
          <a:p>
            <a:endParaRPr lang="en-GB" dirty="0"/>
          </a:p>
          <a:p>
            <a:r>
              <a:rPr lang="en-GB" dirty="0"/>
              <a:t>Updates can help patch security flaws</a:t>
            </a:r>
          </a:p>
          <a:p>
            <a:r>
              <a:rPr lang="en-GB" dirty="0"/>
              <a:t>Hackers can take advantage of a security flaw and write code to target the machine. </a:t>
            </a:r>
          </a:p>
          <a:p>
            <a:endParaRPr lang="en-GB" dirty="0"/>
          </a:p>
          <a:p>
            <a:r>
              <a:rPr lang="en-GB" dirty="0"/>
              <a:t>Updates help to protect your data</a:t>
            </a:r>
          </a:p>
          <a:p>
            <a:r>
              <a:rPr lang="en-GB" b="0" i="0" dirty="0">
                <a:solidFill>
                  <a:srgbClr val="585858"/>
                </a:solidFill>
                <a:effectLst/>
                <a:latin typeface="Arial" panose="020B0604020202020204" pitchFamily="34" charset="0"/>
              </a:rPr>
              <a:t>Hackers can use your data to commit crimes in your name or sell it on the dark web to enable others to commit crimes.</a:t>
            </a:r>
          </a:p>
          <a:p>
            <a:endParaRPr lang="en-GB" b="0" i="0" dirty="0">
              <a:solidFill>
                <a:srgbClr val="585858"/>
              </a:solidFill>
              <a:effectLst/>
              <a:latin typeface="Arial" panose="020B0604020202020204" pitchFamily="34" charset="0"/>
            </a:endParaRPr>
          </a:p>
          <a:p>
            <a:r>
              <a:rPr lang="en-GB" b="0" i="0" dirty="0">
                <a:solidFill>
                  <a:srgbClr val="585858"/>
                </a:solidFill>
                <a:effectLst/>
                <a:latin typeface="Arial" panose="020B0604020202020204" pitchFamily="34" charset="0"/>
              </a:rPr>
              <a:t>Updating your device protects people around you</a:t>
            </a:r>
          </a:p>
          <a:p>
            <a:r>
              <a:rPr lang="en-GB" b="0" i="0" dirty="0">
                <a:solidFill>
                  <a:srgbClr val="585858"/>
                </a:solidFill>
                <a:effectLst/>
                <a:latin typeface="Arial" panose="020B0604020202020204" pitchFamily="34" charset="0"/>
              </a:rPr>
              <a:t>If your device gets a virus, you could pass it on to your friends, family, and business associates.</a:t>
            </a:r>
            <a:endParaRPr lang="en-GB" dirty="0"/>
          </a:p>
        </p:txBody>
      </p:sp>
      <p:sp>
        <p:nvSpPr>
          <p:cNvPr id="4" name="Slide Number Placeholder 3"/>
          <p:cNvSpPr>
            <a:spLocks noGrp="1"/>
          </p:cNvSpPr>
          <p:nvPr>
            <p:ph type="sldNum" sz="quarter" idx="5"/>
          </p:nvPr>
        </p:nvSpPr>
        <p:spPr/>
        <p:txBody>
          <a:bodyPr/>
          <a:lstStyle/>
          <a:p>
            <a:fld id="{D26BA32D-7562-41D9-BC01-D777514631A9}" type="slidenum">
              <a:rPr lang="en-GB" smtClean="0"/>
              <a:t>6</a:t>
            </a:fld>
            <a:endParaRPr lang="en-GB"/>
          </a:p>
        </p:txBody>
      </p:sp>
    </p:spTree>
    <p:extLst>
      <p:ext uri="{BB962C8B-B14F-4D97-AF65-F5344CB8AC3E}">
        <p14:creationId xmlns:p14="http://schemas.microsoft.com/office/powerpoint/2010/main" val="15894734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End slide</a:t>
            </a:r>
          </a:p>
        </p:txBody>
      </p:sp>
      <p:sp>
        <p:nvSpPr>
          <p:cNvPr id="4" name="Slide Number Placeholder 3"/>
          <p:cNvSpPr>
            <a:spLocks noGrp="1"/>
          </p:cNvSpPr>
          <p:nvPr>
            <p:ph type="sldNum" sz="quarter" idx="5"/>
          </p:nvPr>
        </p:nvSpPr>
        <p:spPr/>
        <p:txBody>
          <a:bodyPr/>
          <a:lstStyle/>
          <a:p>
            <a:fld id="{D26BA32D-7562-41D9-BC01-D777514631A9}" type="slidenum">
              <a:rPr lang="en-GB" smtClean="0"/>
              <a:t>7</a:t>
            </a:fld>
            <a:endParaRPr lang="en-GB"/>
          </a:p>
        </p:txBody>
      </p:sp>
    </p:spTree>
    <p:extLst>
      <p:ext uri="{BB962C8B-B14F-4D97-AF65-F5344CB8AC3E}">
        <p14:creationId xmlns:p14="http://schemas.microsoft.com/office/powerpoint/2010/main" val="14801351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11/23/2021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nayan.c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CE3A"/>
        </a:solidFill>
        <a:effectLst/>
      </p:bgPr>
    </p:bg>
    <p:spTree>
      <p:nvGrpSpPr>
        <p:cNvPr id="1" name=""/>
        <p:cNvGrpSpPr/>
        <p:nvPr/>
      </p:nvGrpSpPr>
      <p:grpSpPr>
        <a:xfrm>
          <a:off x="0" y="0"/>
          <a:ext cx="0" cy="0"/>
          <a:chOff x="0" y="0"/>
          <a:chExt cx="0" cy="0"/>
        </a:xfrm>
      </p:grpSpPr>
      <p:grpSp>
        <p:nvGrpSpPr>
          <p:cNvPr id="2" name="Group 2"/>
          <p:cNvGrpSpPr/>
          <p:nvPr/>
        </p:nvGrpSpPr>
        <p:grpSpPr>
          <a:xfrm>
            <a:off x="-4174242" y="-5845353"/>
            <a:ext cx="14188836" cy="14604472"/>
            <a:chOff x="0" y="0"/>
            <a:chExt cx="6350000" cy="6350000"/>
          </a:xfrm>
        </p:grpSpPr>
        <p:sp>
          <p:nvSpPr>
            <p:cNvPr id="3" name="Freeform 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txBody>
            <a:bodyPr/>
            <a:lstStyle/>
            <a:p>
              <a:endParaRPr lang="en-GB" dirty="0"/>
            </a:p>
          </p:txBody>
        </p:sp>
      </p:grpSp>
      <p:grpSp>
        <p:nvGrpSpPr>
          <p:cNvPr id="4" name="Group 4"/>
          <p:cNvGrpSpPr/>
          <p:nvPr/>
        </p:nvGrpSpPr>
        <p:grpSpPr>
          <a:xfrm>
            <a:off x="16464327" y="-484334"/>
            <a:ext cx="2066277" cy="2066277"/>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6" name="Group 6"/>
          <p:cNvGrpSpPr/>
          <p:nvPr/>
        </p:nvGrpSpPr>
        <p:grpSpPr>
          <a:xfrm>
            <a:off x="12012659" y="6604693"/>
            <a:ext cx="5484806" cy="5484806"/>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8" name="Group 8"/>
          <p:cNvGrpSpPr/>
          <p:nvPr/>
        </p:nvGrpSpPr>
        <p:grpSpPr>
          <a:xfrm>
            <a:off x="13655289" y="815012"/>
            <a:ext cx="427377" cy="427377"/>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10" name="Group 10"/>
          <p:cNvGrpSpPr/>
          <p:nvPr/>
        </p:nvGrpSpPr>
        <p:grpSpPr>
          <a:xfrm>
            <a:off x="9642598" y="1442434"/>
            <a:ext cx="743991" cy="743991"/>
            <a:chOff x="0" y="0"/>
            <a:chExt cx="6350000" cy="6350000"/>
          </a:xfrm>
        </p:grpSpPr>
        <p:sp>
          <p:nvSpPr>
            <p:cNvPr id="11" name="Freeform 1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079FF"/>
            </a:solidFill>
          </p:spPr>
        </p:sp>
      </p:grpSp>
      <p:grpSp>
        <p:nvGrpSpPr>
          <p:cNvPr id="12" name="Group 12"/>
          <p:cNvGrpSpPr/>
          <p:nvPr/>
        </p:nvGrpSpPr>
        <p:grpSpPr>
          <a:xfrm>
            <a:off x="12842135" y="2908181"/>
            <a:ext cx="269766" cy="269766"/>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pic>
        <p:nvPicPr>
          <p:cNvPr id="14" name="Picture 14"/>
          <p:cNvPicPr>
            <a:picLocks noChangeAspect="1"/>
          </p:cNvPicPr>
          <p:nvPr/>
        </p:nvPicPr>
        <p:blipFill>
          <a:blip r:embed="rId3"/>
          <a:srcRect/>
          <a:stretch>
            <a:fillRect/>
          </a:stretch>
        </p:blipFill>
        <p:spPr>
          <a:xfrm>
            <a:off x="10107924" y="2419258"/>
            <a:ext cx="6813990" cy="7042884"/>
          </a:xfrm>
          <a:prstGeom prst="rect">
            <a:avLst/>
          </a:prstGeom>
        </p:spPr>
      </p:pic>
      <p:grpSp>
        <p:nvGrpSpPr>
          <p:cNvPr id="15" name="Group 15"/>
          <p:cNvGrpSpPr/>
          <p:nvPr/>
        </p:nvGrpSpPr>
        <p:grpSpPr>
          <a:xfrm>
            <a:off x="8193984" y="6786289"/>
            <a:ext cx="732390" cy="732390"/>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grpSp>
        <p:nvGrpSpPr>
          <p:cNvPr id="17" name="Group 17"/>
          <p:cNvGrpSpPr/>
          <p:nvPr/>
        </p:nvGrpSpPr>
        <p:grpSpPr>
          <a:xfrm>
            <a:off x="16215833" y="1922272"/>
            <a:ext cx="496986" cy="496986"/>
            <a:chOff x="0" y="0"/>
            <a:chExt cx="6350000" cy="6350000"/>
          </a:xfrm>
        </p:grpSpPr>
        <p:sp>
          <p:nvSpPr>
            <p:cNvPr id="18" name="Freeform 1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079FF"/>
            </a:solidFill>
          </p:spPr>
        </p:sp>
      </p:grpSp>
      <p:grpSp>
        <p:nvGrpSpPr>
          <p:cNvPr id="19" name="Group 19"/>
          <p:cNvGrpSpPr/>
          <p:nvPr/>
        </p:nvGrpSpPr>
        <p:grpSpPr>
          <a:xfrm>
            <a:off x="4280387" y="7152484"/>
            <a:ext cx="355994" cy="355994"/>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079FF"/>
            </a:solidFill>
          </p:spPr>
        </p:sp>
      </p:grpSp>
      <p:grpSp>
        <p:nvGrpSpPr>
          <p:cNvPr id="21" name="Group 21"/>
          <p:cNvGrpSpPr/>
          <p:nvPr/>
        </p:nvGrpSpPr>
        <p:grpSpPr>
          <a:xfrm>
            <a:off x="6879211" y="8324060"/>
            <a:ext cx="435059" cy="435059"/>
            <a:chOff x="0" y="0"/>
            <a:chExt cx="6350000" cy="6350000"/>
          </a:xfrm>
        </p:grpSpPr>
        <p:sp>
          <p:nvSpPr>
            <p:cNvPr id="22" name="Freeform 2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23" name="Group 23"/>
          <p:cNvGrpSpPr/>
          <p:nvPr/>
        </p:nvGrpSpPr>
        <p:grpSpPr>
          <a:xfrm>
            <a:off x="470541" y="971550"/>
            <a:ext cx="9172058" cy="5755927"/>
            <a:chOff x="0" y="-76200"/>
            <a:chExt cx="12229410" cy="7674569"/>
          </a:xfrm>
        </p:grpSpPr>
        <p:sp>
          <p:nvSpPr>
            <p:cNvPr id="24" name="TextBox 24"/>
            <p:cNvSpPr txBox="1"/>
            <p:nvPr/>
          </p:nvSpPr>
          <p:spPr>
            <a:xfrm>
              <a:off x="0" y="801308"/>
              <a:ext cx="12229410" cy="5380533"/>
            </a:xfrm>
            <a:prstGeom prst="rect">
              <a:avLst/>
            </a:prstGeom>
          </p:spPr>
          <p:txBody>
            <a:bodyPr lIns="0" tIns="0" rIns="0" bIns="0" rtlCol="0" anchor="t">
              <a:spAutoFit/>
            </a:bodyPr>
            <a:lstStyle/>
            <a:p>
              <a:pPr>
                <a:lnSpc>
                  <a:spcPts val="15400"/>
                </a:lnSpc>
              </a:pPr>
              <a:r>
                <a:rPr lang="en-US" sz="15400" dirty="0">
                  <a:solidFill>
                    <a:srgbClr val="000000"/>
                  </a:solidFill>
                  <a:latin typeface="TAN Tangkiwood"/>
                </a:rPr>
                <a:t>Device Hardening</a:t>
              </a:r>
            </a:p>
          </p:txBody>
        </p:sp>
        <p:sp>
          <p:nvSpPr>
            <p:cNvPr id="25" name="TextBox 25"/>
            <p:cNvSpPr txBox="1"/>
            <p:nvPr/>
          </p:nvSpPr>
          <p:spPr>
            <a:xfrm>
              <a:off x="0" y="6709369"/>
              <a:ext cx="12229410" cy="889000"/>
            </a:xfrm>
            <a:prstGeom prst="rect">
              <a:avLst/>
            </a:prstGeom>
          </p:spPr>
          <p:txBody>
            <a:bodyPr lIns="0" tIns="0" rIns="0" bIns="0" rtlCol="0" anchor="t">
              <a:spAutoFit/>
            </a:bodyPr>
            <a:lstStyle/>
            <a:p>
              <a:pPr>
                <a:lnSpc>
                  <a:spcPts val="5600"/>
                </a:lnSpc>
              </a:pPr>
              <a:r>
                <a:rPr lang="en-US" sz="3999" dirty="0">
                  <a:solidFill>
                    <a:srgbClr val="000000"/>
                  </a:solidFill>
                  <a:latin typeface="Nourd"/>
                </a:rPr>
                <a:t>By </a:t>
              </a:r>
              <a:r>
                <a:rPr lang="en-US" sz="3999" b="1" dirty="0">
                  <a:solidFill>
                    <a:srgbClr val="000000"/>
                  </a:solidFill>
                  <a:latin typeface="Nourd"/>
                  <a:hlinkClick r:id="rId4"/>
                </a:rPr>
                <a:t>Nayan</a:t>
              </a:r>
              <a:endParaRPr lang="en-US" sz="3999" b="1" dirty="0">
                <a:solidFill>
                  <a:srgbClr val="000000"/>
                </a:solidFill>
                <a:latin typeface="Nourd"/>
              </a:endParaRPr>
            </a:p>
          </p:txBody>
        </p:sp>
        <p:sp>
          <p:nvSpPr>
            <p:cNvPr id="26" name="TextBox 26"/>
            <p:cNvSpPr txBox="1"/>
            <p:nvPr/>
          </p:nvSpPr>
          <p:spPr>
            <a:xfrm>
              <a:off x="0" y="-76200"/>
              <a:ext cx="12229410" cy="889000"/>
            </a:xfrm>
            <a:prstGeom prst="rect">
              <a:avLst/>
            </a:prstGeom>
          </p:spPr>
          <p:txBody>
            <a:bodyPr lIns="0" tIns="0" rIns="0" bIns="0" rtlCol="0" anchor="t">
              <a:spAutoFit/>
            </a:bodyPr>
            <a:lstStyle/>
            <a:p>
              <a:pPr>
                <a:lnSpc>
                  <a:spcPts val="5600"/>
                </a:lnSpc>
              </a:pPr>
              <a:endParaRPr/>
            </a:p>
          </p:txBody>
        </p:sp>
      </p:grpSp>
      <p:sp>
        <p:nvSpPr>
          <p:cNvPr id="27" name="TextBox 27"/>
          <p:cNvSpPr txBox="1"/>
          <p:nvPr/>
        </p:nvSpPr>
        <p:spPr>
          <a:xfrm>
            <a:off x="7314270" y="411961"/>
            <a:ext cx="3659461" cy="257810"/>
          </a:xfrm>
          <a:prstGeom prst="rect">
            <a:avLst/>
          </a:prstGeom>
        </p:spPr>
        <p:txBody>
          <a:bodyPr lIns="0" tIns="0" rIns="0" bIns="0" rtlCol="0" anchor="t">
            <a:spAutoFit/>
          </a:bodyPr>
          <a:lstStyle/>
          <a:p>
            <a:pPr algn="ctr">
              <a:lnSpc>
                <a:spcPts val="2239"/>
              </a:lnSpc>
              <a:spcBef>
                <a:spcPct val="0"/>
              </a:spcBef>
            </a:pPr>
            <a:r>
              <a:rPr lang="en-US" sz="1599" spc="291">
                <a:solidFill>
                  <a:srgbClr val="000000"/>
                </a:solidFill>
                <a:latin typeface="Nourd"/>
              </a:rPr>
              <a:t>DEVICE HARDENING</a:t>
            </a:r>
          </a:p>
        </p:txBody>
      </p:sp>
      <p:sp>
        <p:nvSpPr>
          <p:cNvPr id="28" name="TextBox 28"/>
          <p:cNvSpPr txBox="1"/>
          <p:nvPr/>
        </p:nvSpPr>
        <p:spPr>
          <a:xfrm>
            <a:off x="513159" y="411961"/>
            <a:ext cx="1711356" cy="257810"/>
          </a:xfrm>
          <a:prstGeom prst="rect">
            <a:avLst/>
          </a:prstGeom>
        </p:spPr>
        <p:txBody>
          <a:bodyPr lIns="0" tIns="0" rIns="0" bIns="0" rtlCol="0" anchor="t">
            <a:spAutoFit/>
          </a:bodyPr>
          <a:lstStyle/>
          <a:p>
            <a:pPr>
              <a:lnSpc>
                <a:spcPts val="2239"/>
              </a:lnSpc>
              <a:spcBef>
                <a:spcPct val="0"/>
              </a:spcBef>
            </a:pPr>
            <a:r>
              <a:rPr lang="en-US" sz="1599">
                <a:solidFill>
                  <a:srgbClr val="000000"/>
                </a:solidFill>
                <a:latin typeface="Nourd"/>
              </a:rPr>
              <a:t>Nayan Patel</a:t>
            </a:r>
          </a:p>
        </p:txBody>
      </p:sp>
      <p:sp>
        <p:nvSpPr>
          <p:cNvPr id="29" name="TextBox 29"/>
          <p:cNvSpPr txBox="1"/>
          <p:nvPr/>
        </p:nvSpPr>
        <p:spPr>
          <a:xfrm>
            <a:off x="16827738" y="411961"/>
            <a:ext cx="993663" cy="254635"/>
          </a:xfrm>
          <a:prstGeom prst="rect">
            <a:avLst/>
          </a:prstGeom>
        </p:spPr>
        <p:txBody>
          <a:bodyPr lIns="0" tIns="0" rIns="0" bIns="0" rtlCol="0" anchor="t">
            <a:spAutoFit/>
          </a:bodyPr>
          <a:lstStyle/>
          <a:p>
            <a:pPr algn="r">
              <a:lnSpc>
                <a:spcPts val="2239"/>
              </a:lnSpc>
              <a:spcBef>
                <a:spcPct val="0"/>
              </a:spcBef>
            </a:pPr>
            <a:r>
              <a:rPr lang="en-US" sz="1599">
                <a:solidFill>
                  <a:srgbClr val="000000"/>
                </a:solidFill>
                <a:latin typeface="Nourd"/>
              </a:rPr>
              <a:t>01</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ppt_x"/>
                                          </p:val>
                                        </p:tav>
                                        <p:tav tm="100000">
                                          <p:val>
                                            <p:strVal val="#ppt_x"/>
                                          </p:val>
                                        </p:tav>
                                      </p:tavLst>
                                    </p:anim>
                                    <p:anim calcmode="lin" valueType="num">
                                      <p:cBhvr additive="base">
                                        <p:cTn id="28" dur="500" fill="hold"/>
                                        <p:tgtEl>
                                          <p:spTgt spid="12"/>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ppt_x"/>
                                          </p:val>
                                        </p:tav>
                                        <p:tav tm="100000">
                                          <p:val>
                                            <p:strVal val="#ppt_x"/>
                                          </p:val>
                                        </p:tav>
                                      </p:tavLst>
                                    </p:anim>
                                    <p:anim calcmode="lin" valueType="num">
                                      <p:cBhvr additive="base">
                                        <p:cTn id="36" dur="500" fill="hold"/>
                                        <p:tgtEl>
                                          <p:spTgt spid="15"/>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500" fill="hold"/>
                                        <p:tgtEl>
                                          <p:spTgt spid="17"/>
                                        </p:tgtEl>
                                        <p:attrNameLst>
                                          <p:attrName>ppt_x</p:attrName>
                                        </p:attrNameLst>
                                      </p:cBhvr>
                                      <p:tavLst>
                                        <p:tav tm="0">
                                          <p:val>
                                            <p:strVal val="#ppt_x"/>
                                          </p:val>
                                        </p:tav>
                                        <p:tav tm="100000">
                                          <p:val>
                                            <p:strVal val="#ppt_x"/>
                                          </p:val>
                                        </p:tav>
                                      </p:tavLst>
                                    </p:anim>
                                    <p:anim calcmode="lin" valueType="num">
                                      <p:cBhvr additive="base">
                                        <p:cTn id="40" dur="500" fill="hold"/>
                                        <p:tgtEl>
                                          <p:spTgt spid="17"/>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 calcmode="lin" valueType="num">
                                      <p:cBhvr additive="base">
                                        <p:cTn id="43" dur="500" fill="hold"/>
                                        <p:tgtEl>
                                          <p:spTgt spid="19"/>
                                        </p:tgtEl>
                                        <p:attrNameLst>
                                          <p:attrName>ppt_x</p:attrName>
                                        </p:attrNameLst>
                                      </p:cBhvr>
                                      <p:tavLst>
                                        <p:tav tm="0">
                                          <p:val>
                                            <p:strVal val="#ppt_x"/>
                                          </p:val>
                                        </p:tav>
                                        <p:tav tm="100000">
                                          <p:val>
                                            <p:strVal val="#ppt_x"/>
                                          </p:val>
                                        </p:tav>
                                      </p:tavLst>
                                    </p:anim>
                                    <p:anim calcmode="lin" valueType="num">
                                      <p:cBhvr additive="base">
                                        <p:cTn id="44" dur="500" fill="hold"/>
                                        <p:tgtEl>
                                          <p:spTgt spid="19"/>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21"/>
                                        </p:tgtEl>
                                        <p:attrNameLst>
                                          <p:attrName>style.visibility</p:attrName>
                                        </p:attrNameLst>
                                      </p:cBhvr>
                                      <p:to>
                                        <p:strVal val="visible"/>
                                      </p:to>
                                    </p:set>
                                    <p:anim calcmode="lin" valueType="num">
                                      <p:cBhvr additive="base">
                                        <p:cTn id="47" dur="500" fill="hold"/>
                                        <p:tgtEl>
                                          <p:spTgt spid="21"/>
                                        </p:tgtEl>
                                        <p:attrNameLst>
                                          <p:attrName>ppt_x</p:attrName>
                                        </p:attrNameLst>
                                      </p:cBhvr>
                                      <p:tavLst>
                                        <p:tav tm="0">
                                          <p:val>
                                            <p:strVal val="#ppt_x"/>
                                          </p:val>
                                        </p:tav>
                                        <p:tav tm="100000">
                                          <p:val>
                                            <p:strVal val="#ppt_x"/>
                                          </p:val>
                                        </p:tav>
                                      </p:tavLst>
                                    </p:anim>
                                    <p:anim calcmode="lin" valueType="num">
                                      <p:cBhvr additive="base">
                                        <p:cTn id="48" dur="500" fill="hold"/>
                                        <p:tgtEl>
                                          <p:spTgt spid="21"/>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23"/>
                                        </p:tgtEl>
                                        <p:attrNameLst>
                                          <p:attrName>style.visibility</p:attrName>
                                        </p:attrNameLst>
                                      </p:cBhvr>
                                      <p:to>
                                        <p:strVal val="visible"/>
                                      </p:to>
                                    </p:set>
                                    <p:anim calcmode="lin" valueType="num">
                                      <p:cBhvr additive="base">
                                        <p:cTn id="51" dur="500" fill="hold"/>
                                        <p:tgtEl>
                                          <p:spTgt spid="23"/>
                                        </p:tgtEl>
                                        <p:attrNameLst>
                                          <p:attrName>ppt_x</p:attrName>
                                        </p:attrNameLst>
                                      </p:cBhvr>
                                      <p:tavLst>
                                        <p:tav tm="0">
                                          <p:val>
                                            <p:strVal val="#ppt_x"/>
                                          </p:val>
                                        </p:tav>
                                        <p:tav tm="100000">
                                          <p:val>
                                            <p:strVal val="#ppt_x"/>
                                          </p:val>
                                        </p:tav>
                                      </p:tavLst>
                                    </p:anim>
                                    <p:anim calcmode="lin" valueType="num">
                                      <p:cBhvr additive="base">
                                        <p:cTn id="52" dur="500" fill="hold"/>
                                        <p:tgtEl>
                                          <p:spTgt spid="23"/>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27"/>
                                        </p:tgtEl>
                                        <p:attrNameLst>
                                          <p:attrName>style.visibility</p:attrName>
                                        </p:attrNameLst>
                                      </p:cBhvr>
                                      <p:to>
                                        <p:strVal val="visible"/>
                                      </p:to>
                                    </p:set>
                                    <p:anim calcmode="lin" valueType="num">
                                      <p:cBhvr additive="base">
                                        <p:cTn id="55" dur="500" fill="hold"/>
                                        <p:tgtEl>
                                          <p:spTgt spid="27"/>
                                        </p:tgtEl>
                                        <p:attrNameLst>
                                          <p:attrName>ppt_x</p:attrName>
                                        </p:attrNameLst>
                                      </p:cBhvr>
                                      <p:tavLst>
                                        <p:tav tm="0">
                                          <p:val>
                                            <p:strVal val="#ppt_x"/>
                                          </p:val>
                                        </p:tav>
                                        <p:tav tm="100000">
                                          <p:val>
                                            <p:strVal val="#ppt_x"/>
                                          </p:val>
                                        </p:tav>
                                      </p:tavLst>
                                    </p:anim>
                                    <p:anim calcmode="lin" valueType="num">
                                      <p:cBhvr additive="base">
                                        <p:cTn id="56" dur="500" fill="hold"/>
                                        <p:tgtEl>
                                          <p:spTgt spid="27"/>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28"/>
                                        </p:tgtEl>
                                        <p:attrNameLst>
                                          <p:attrName>style.visibility</p:attrName>
                                        </p:attrNameLst>
                                      </p:cBhvr>
                                      <p:to>
                                        <p:strVal val="visible"/>
                                      </p:to>
                                    </p:set>
                                    <p:anim calcmode="lin" valueType="num">
                                      <p:cBhvr additive="base">
                                        <p:cTn id="59" dur="500" fill="hold"/>
                                        <p:tgtEl>
                                          <p:spTgt spid="28"/>
                                        </p:tgtEl>
                                        <p:attrNameLst>
                                          <p:attrName>ppt_x</p:attrName>
                                        </p:attrNameLst>
                                      </p:cBhvr>
                                      <p:tavLst>
                                        <p:tav tm="0">
                                          <p:val>
                                            <p:strVal val="#ppt_x"/>
                                          </p:val>
                                        </p:tav>
                                        <p:tav tm="100000">
                                          <p:val>
                                            <p:strVal val="#ppt_x"/>
                                          </p:val>
                                        </p:tav>
                                      </p:tavLst>
                                    </p:anim>
                                    <p:anim calcmode="lin" valueType="num">
                                      <p:cBhvr additive="base">
                                        <p:cTn id="60" dur="500" fill="hold"/>
                                        <p:tgtEl>
                                          <p:spTgt spid="28"/>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9"/>
                                        </p:tgtEl>
                                        <p:attrNameLst>
                                          <p:attrName>style.visibility</p:attrName>
                                        </p:attrNameLst>
                                      </p:cBhvr>
                                      <p:to>
                                        <p:strVal val="visible"/>
                                      </p:to>
                                    </p:set>
                                    <p:anim calcmode="lin" valueType="num">
                                      <p:cBhvr additive="base">
                                        <p:cTn id="63" dur="500" fill="hold"/>
                                        <p:tgtEl>
                                          <p:spTgt spid="29"/>
                                        </p:tgtEl>
                                        <p:attrNameLst>
                                          <p:attrName>ppt_x</p:attrName>
                                        </p:attrNameLst>
                                      </p:cBhvr>
                                      <p:tavLst>
                                        <p:tav tm="0">
                                          <p:val>
                                            <p:strVal val="#ppt_x"/>
                                          </p:val>
                                        </p:tav>
                                        <p:tav tm="100000">
                                          <p:val>
                                            <p:strVal val="#ppt_x"/>
                                          </p:val>
                                        </p:tav>
                                      </p:tavLst>
                                    </p:anim>
                                    <p:anim calcmode="lin" valueType="num">
                                      <p:cBhvr additive="base">
                                        <p:cTn id="64"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grpSp>
        <p:nvGrpSpPr>
          <p:cNvPr id="2" name="Group 2"/>
          <p:cNvGrpSpPr/>
          <p:nvPr/>
        </p:nvGrpSpPr>
        <p:grpSpPr>
          <a:xfrm>
            <a:off x="1885169" y="2314575"/>
            <a:ext cx="5657850" cy="5657850"/>
            <a:chOff x="0" y="0"/>
            <a:chExt cx="6350000" cy="6350000"/>
          </a:xfrm>
        </p:grpSpPr>
        <p:sp>
          <p:nvSpPr>
            <p:cNvPr id="3" name="Freeform 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4" name="Group 4"/>
          <p:cNvGrpSpPr>
            <a:grpSpLocks noChangeAspect="1"/>
          </p:cNvGrpSpPr>
          <p:nvPr/>
        </p:nvGrpSpPr>
        <p:grpSpPr>
          <a:xfrm>
            <a:off x="2634536" y="3063951"/>
            <a:ext cx="4159114" cy="4159097"/>
            <a:chOff x="-2" y="0"/>
            <a:chExt cx="6350000" cy="6349973"/>
          </a:xfrm>
        </p:grpSpPr>
        <p:sp>
          <p:nvSpPr>
            <p:cNvPr id="5" name="Freeform 5"/>
            <p:cNvSpPr/>
            <p:nvPr/>
          </p:nvSpPr>
          <p:spPr>
            <a:xfrm>
              <a:off x="-2" y="0"/>
              <a:ext cx="6350000" cy="6349973"/>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FFFFFF"/>
            </a:solidFill>
            <a:ln>
              <a:solidFill>
                <a:srgbClr val="000000"/>
              </a:solidFill>
            </a:ln>
          </p:spPr>
          <p:txBody>
            <a:bodyPr/>
            <a:lstStyle/>
            <a:p>
              <a:endParaRPr lang="en-GB" dirty="0"/>
            </a:p>
          </p:txBody>
        </p:sp>
      </p:grpSp>
      <p:pic>
        <p:nvPicPr>
          <p:cNvPr id="24" name="Picture 23" descr="A picture containing electronics&#10;&#10;Description automatically generated">
            <a:extLst>
              <a:ext uri="{FF2B5EF4-FFF2-40B4-BE49-F238E27FC236}">
                <a16:creationId xmlns:a16="http://schemas.microsoft.com/office/drawing/2014/main" id="{4B9E0017-1E1B-4A44-A5B5-C12A807342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98706" y="2884294"/>
            <a:ext cx="4518409" cy="4518409"/>
          </a:xfrm>
          <a:prstGeom prst="rect">
            <a:avLst/>
          </a:prstGeom>
        </p:spPr>
      </p:pic>
      <p:grpSp>
        <p:nvGrpSpPr>
          <p:cNvPr id="6" name="Group 6"/>
          <p:cNvGrpSpPr/>
          <p:nvPr/>
        </p:nvGrpSpPr>
        <p:grpSpPr>
          <a:xfrm>
            <a:off x="1478303" y="1811697"/>
            <a:ext cx="1911650" cy="1911650"/>
            <a:chOff x="0" y="0"/>
            <a:chExt cx="6350000" cy="6350000"/>
          </a:xfrm>
        </p:grpSpPr>
        <p:sp>
          <p:nvSpPr>
            <p:cNvPr id="7" name="Freeform 7"/>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079FF"/>
            </a:solidFill>
          </p:spPr>
        </p:sp>
      </p:grpSp>
      <p:pic>
        <p:nvPicPr>
          <p:cNvPr id="8" name="Picture 8"/>
          <p:cNvPicPr>
            <a:picLocks noChangeAspect="1"/>
          </p:cNvPicPr>
          <p:nvPr/>
        </p:nvPicPr>
        <p:blipFill>
          <a:blip r:embed="rId4"/>
          <a:srcRect/>
          <a:stretch>
            <a:fillRect/>
          </a:stretch>
        </p:blipFill>
        <p:spPr>
          <a:xfrm rot="-1297863">
            <a:off x="1939167" y="2254240"/>
            <a:ext cx="1007315" cy="1026563"/>
          </a:xfrm>
          <a:prstGeom prst="rect">
            <a:avLst/>
          </a:prstGeom>
        </p:spPr>
      </p:pic>
      <p:grpSp>
        <p:nvGrpSpPr>
          <p:cNvPr id="9" name="Group 9"/>
          <p:cNvGrpSpPr/>
          <p:nvPr/>
        </p:nvGrpSpPr>
        <p:grpSpPr>
          <a:xfrm>
            <a:off x="2224515" y="6743700"/>
            <a:ext cx="823485" cy="868854"/>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pic>
        <p:nvPicPr>
          <p:cNvPr id="11" name="Picture 11"/>
          <p:cNvPicPr>
            <a:picLocks noChangeAspect="1"/>
          </p:cNvPicPr>
          <p:nvPr/>
        </p:nvPicPr>
        <p:blipFill>
          <a:blip r:embed="rId5"/>
          <a:srcRect/>
          <a:stretch>
            <a:fillRect/>
          </a:stretch>
        </p:blipFill>
        <p:spPr>
          <a:xfrm>
            <a:off x="5485239" y="1651181"/>
            <a:ext cx="2308509" cy="2565010"/>
          </a:xfrm>
          <a:prstGeom prst="rect">
            <a:avLst/>
          </a:prstGeom>
        </p:spPr>
      </p:pic>
      <p:grpSp>
        <p:nvGrpSpPr>
          <p:cNvPr id="12" name="Group 12"/>
          <p:cNvGrpSpPr/>
          <p:nvPr/>
        </p:nvGrpSpPr>
        <p:grpSpPr>
          <a:xfrm>
            <a:off x="7622022" y="3513359"/>
            <a:ext cx="343453" cy="343453"/>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pic>
        <p:nvPicPr>
          <p:cNvPr id="14" name="Picture 14"/>
          <p:cNvPicPr>
            <a:picLocks noChangeAspect="1"/>
          </p:cNvPicPr>
          <p:nvPr/>
        </p:nvPicPr>
        <p:blipFill>
          <a:blip r:embed="rId4"/>
          <a:srcRect/>
          <a:stretch>
            <a:fillRect/>
          </a:stretch>
        </p:blipFill>
        <p:spPr>
          <a:xfrm rot="9784027">
            <a:off x="5607811" y="6307394"/>
            <a:ext cx="1996030" cy="2034171"/>
          </a:xfrm>
          <a:prstGeom prst="rect">
            <a:avLst/>
          </a:prstGeom>
        </p:spPr>
      </p:pic>
      <p:sp>
        <p:nvSpPr>
          <p:cNvPr id="15" name="TextBox 15"/>
          <p:cNvSpPr txBox="1"/>
          <p:nvPr/>
        </p:nvSpPr>
        <p:spPr>
          <a:xfrm>
            <a:off x="8733434" y="3354119"/>
            <a:ext cx="8374302" cy="5064761"/>
          </a:xfrm>
          <a:prstGeom prst="rect">
            <a:avLst/>
          </a:prstGeom>
        </p:spPr>
        <p:txBody>
          <a:bodyPr lIns="0" tIns="0" rIns="0" bIns="0" rtlCol="0" anchor="t">
            <a:spAutoFit/>
          </a:bodyPr>
          <a:lstStyle/>
          <a:p>
            <a:pPr marL="777237" lvl="1" indent="-388618">
              <a:lnSpc>
                <a:spcPts val="5039"/>
              </a:lnSpc>
              <a:buFont typeface="Arial"/>
              <a:buChar char="•"/>
            </a:pPr>
            <a:r>
              <a:rPr lang="en-US" sz="3599" dirty="0">
                <a:solidFill>
                  <a:srgbClr val="000000"/>
                </a:solidFill>
                <a:latin typeface="Nourd Bold"/>
              </a:rPr>
              <a:t>One of a variety of measures</a:t>
            </a:r>
          </a:p>
          <a:p>
            <a:pPr marL="1554474" lvl="2" indent="-518158">
              <a:lnSpc>
                <a:spcPts val="5039"/>
              </a:lnSpc>
              <a:buFont typeface="Arial"/>
              <a:buChar char="⚬"/>
            </a:pPr>
            <a:r>
              <a:rPr lang="en-US" sz="3599" dirty="0">
                <a:solidFill>
                  <a:srgbClr val="000000"/>
                </a:solidFill>
                <a:latin typeface="Nourd"/>
              </a:rPr>
              <a:t>Multi Factor Authentication</a:t>
            </a:r>
          </a:p>
          <a:p>
            <a:pPr marL="1554474" lvl="2" indent="-518158">
              <a:lnSpc>
                <a:spcPts val="5039"/>
              </a:lnSpc>
              <a:buFont typeface="Arial"/>
              <a:buChar char="⚬"/>
            </a:pPr>
            <a:r>
              <a:rPr lang="en-US" sz="3599" dirty="0">
                <a:solidFill>
                  <a:srgbClr val="000000"/>
                </a:solidFill>
                <a:latin typeface="Nourd"/>
              </a:rPr>
              <a:t>Username and Password</a:t>
            </a:r>
          </a:p>
          <a:p>
            <a:pPr marL="777237" lvl="1" indent="-388618">
              <a:lnSpc>
                <a:spcPts val="5039"/>
              </a:lnSpc>
              <a:buFont typeface="Arial"/>
              <a:buChar char="•"/>
            </a:pPr>
            <a:r>
              <a:rPr lang="en-US" sz="3599" dirty="0">
                <a:solidFill>
                  <a:srgbClr val="000000"/>
                </a:solidFill>
                <a:latin typeface="Nourd Bold"/>
              </a:rPr>
              <a:t>Policy</a:t>
            </a:r>
          </a:p>
          <a:p>
            <a:pPr marL="1554474" lvl="2" indent="-518158">
              <a:lnSpc>
                <a:spcPts val="5039"/>
              </a:lnSpc>
              <a:buFont typeface="Arial"/>
              <a:buChar char="⚬"/>
            </a:pPr>
            <a:r>
              <a:rPr lang="en-US" sz="3599" dirty="0">
                <a:solidFill>
                  <a:srgbClr val="000000"/>
                </a:solidFill>
                <a:latin typeface="Nourd"/>
              </a:rPr>
              <a:t>Enforce stronger passwords</a:t>
            </a:r>
          </a:p>
          <a:p>
            <a:pPr marL="1554474" lvl="2" indent="-518158">
              <a:lnSpc>
                <a:spcPts val="5039"/>
              </a:lnSpc>
              <a:buFont typeface="Arial"/>
              <a:buChar char="⚬"/>
            </a:pPr>
            <a:r>
              <a:rPr lang="en-US" sz="3599" dirty="0">
                <a:solidFill>
                  <a:srgbClr val="000000"/>
                </a:solidFill>
                <a:latin typeface="Nourd"/>
              </a:rPr>
              <a:t>Change passwords frequently</a:t>
            </a:r>
          </a:p>
          <a:p>
            <a:pPr marL="777237" lvl="1" indent="-388618">
              <a:lnSpc>
                <a:spcPts val="5039"/>
              </a:lnSpc>
              <a:buFont typeface="Arial"/>
              <a:buChar char="•"/>
            </a:pPr>
            <a:r>
              <a:rPr lang="en-US" sz="3599" dirty="0">
                <a:solidFill>
                  <a:srgbClr val="000000"/>
                </a:solidFill>
                <a:latin typeface="Nourd Bold"/>
              </a:rPr>
              <a:t>Keyloggers</a:t>
            </a:r>
          </a:p>
          <a:p>
            <a:pPr marL="1554474" lvl="2" indent="-518158">
              <a:lnSpc>
                <a:spcPts val="5039"/>
              </a:lnSpc>
              <a:buFont typeface="Arial"/>
              <a:buChar char="⚬"/>
            </a:pPr>
            <a:r>
              <a:rPr lang="en-US" sz="3599" dirty="0">
                <a:solidFill>
                  <a:srgbClr val="000000"/>
                </a:solidFill>
                <a:latin typeface="Nourd"/>
              </a:rPr>
              <a:t>Protection</a:t>
            </a:r>
          </a:p>
        </p:txBody>
      </p:sp>
      <p:sp>
        <p:nvSpPr>
          <p:cNvPr id="16" name="TextBox 16"/>
          <p:cNvSpPr txBox="1"/>
          <p:nvPr/>
        </p:nvSpPr>
        <p:spPr>
          <a:xfrm>
            <a:off x="7314270" y="411961"/>
            <a:ext cx="3659461" cy="257810"/>
          </a:xfrm>
          <a:prstGeom prst="rect">
            <a:avLst/>
          </a:prstGeom>
        </p:spPr>
        <p:txBody>
          <a:bodyPr lIns="0" tIns="0" rIns="0" bIns="0" rtlCol="0" anchor="t">
            <a:spAutoFit/>
          </a:bodyPr>
          <a:lstStyle/>
          <a:p>
            <a:pPr algn="ctr">
              <a:lnSpc>
                <a:spcPts val="2239"/>
              </a:lnSpc>
              <a:spcBef>
                <a:spcPct val="0"/>
              </a:spcBef>
            </a:pPr>
            <a:r>
              <a:rPr lang="en-US" sz="1599" spc="291">
                <a:solidFill>
                  <a:srgbClr val="000000"/>
                </a:solidFill>
                <a:latin typeface="Nourd"/>
              </a:rPr>
              <a:t>DEVICE HARDENING</a:t>
            </a:r>
          </a:p>
        </p:txBody>
      </p:sp>
      <p:sp>
        <p:nvSpPr>
          <p:cNvPr id="17" name="TextBox 17"/>
          <p:cNvSpPr txBox="1"/>
          <p:nvPr/>
        </p:nvSpPr>
        <p:spPr>
          <a:xfrm>
            <a:off x="513159" y="411961"/>
            <a:ext cx="1711356" cy="257810"/>
          </a:xfrm>
          <a:prstGeom prst="rect">
            <a:avLst/>
          </a:prstGeom>
        </p:spPr>
        <p:txBody>
          <a:bodyPr lIns="0" tIns="0" rIns="0" bIns="0" rtlCol="0" anchor="t">
            <a:spAutoFit/>
          </a:bodyPr>
          <a:lstStyle/>
          <a:p>
            <a:pPr>
              <a:lnSpc>
                <a:spcPts val="2239"/>
              </a:lnSpc>
              <a:spcBef>
                <a:spcPct val="0"/>
              </a:spcBef>
            </a:pPr>
            <a:r>
              <a:rPr lang="en-US" sz="1599">
                <a:solidFill>
                  <a:srgbClr val="000000"/>
                </a:solidFill>
                <a:latin typeface="Nourd"/>
              </a:rPr>
              <a:t>Nayan Patel</a:t>
            </a:r>
          </a:p>
        </p:txBody>
      </p:sp>
      <p:sp>
        <p:nvSpPr>
          <p:cNvPr id="18" name="TextBox 18"/>
          <p:cNvSpPr txBox="1"/>
          <p:nvPr/>
        </p:nvSpPr>
        <p:spPr>
          <a:xfrm>
            <a:off x="16827738" y="411961"/>
            <a:ext cx="993663" cy="254635"/>
          </a:xfrm>
          <a:prstGeom prst="rect">
            <a:avLst/>
          </a:prstGeom>
        </p:spPr>
        <p:txBody>
          <a:bodyPr lIns="0" tIns="0" rIns="0" bIns="0" rtlCol="0" anchor="t">
            <a:spAutoFit/>
          </a:bodyPr>
          <a:lstStyle/>
          <a:p>
            <a:pPr algn="r">
              <a:lnSpc>
                <a:spcPts val="2239"/>
              </a:lnSpc>
              <a:spcBef>
                <a:spcPct val="0"/>
              </a:spcBef>
            </a:pPr>
            <a:r>
              <a:rPr lang="en-US" sz="1599">
                <a:solidFill>
                  <a:srgbClr val="000000"/>
                </a:solidFill>
                <a:latin typeface="Nourd"/>
              </a:rPr>
              <a:t>02</a:t>
            </a:r>
          </a:p>
        </p:txBody>
      </p:sp>
      <p:sp>
        <p:nvSpPr>
          <p:cNvPr id="19" name="TextBox 19"/>
          <p:cNvSpPr txBox="1"/>
          <p:nvPr/>
        </p:nvSpPr>
        <p:spPr>
          <a:xfrm>
            <a:off x="9131431" y="1210258"/>
            <a:ext cx="7219950" cy="1600200"/>
          </a:xfrm>
          <a:prstGeom prst="rect">
            <a:avLst/>
          </a:prstGeom>
        </p:spPr>
        <p:txBody>
          <a:bodyPr lIns="0" tIns="0" rIns="0" bIns="0" rtlCol="0" anchor="t">
            <a:spAutoFit/>
          </a:bodyPr>
          <a:lstStyle/>
          <a:p>
            <a:pPr>
              <a:lnSpc>
                <a:spcPts val="11200"/>
              </a:lnSpc>
            </a:pPr>
            <a:r>
              <a:rPr lang="en-US" sz="8000">
                <a:solidFill>
                  <a:srgbClr val="000000"/>
                </a:solidFill>
                <a:latin typeface="TAN Tangkiwood"/>
              </a:rPr>
              <a:t>Passwords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500" fill="hold"/>
                                        <p:tgtEl>
                                          <p:spTgt spid="24"/>
                                        </p:tgtEl>
                                        <p:attrNameLst>
                                          <p:attrName>ppt_x</p:attrName>
                                        </p:attrNameLst>
                                      </p:cBhvr>
                                      <p:tavLst>
                                        <p:tav tm="0">
                                          <p:val>
                                            <p:strVal val="#ppt_x"/>
                                          </p:val>
                                        </p:tav>
                                        <p:tav tm="100000">
                                          <p:val>
                                            <p:strVal val="#ppt_x"/>
                                          </p:val>
                                        </p:tav>
                                      </p:tavLst>
                                    </p:anim>
                                    <p:anim calcmode="lin" valueType="num">
                                      <p:cBhvr additive="base">
                                        <p:cTn id="16" dur="5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500" fill="hold"/>
                                        <p:tgtEl>
                                          <p:spTgt spid="12"/>
                                        </p:tgtEl>
                                        <p:attrNameLst>
                                          <p:attrName>ppt_x</p:attrName>
                                        </p:attrNameLst>
                                      </p:cBhvr>
                                      <p:tavLst>
                                        <p:tav tm="0">
                                          <p:val>
                                            <p:strVal val="#ppt_x"/>
                                          </p:val>
                                        </p:tav>
                                        <p:tav tm="100000">
                                          <p:val>
                                            <p:strVal val="#ppt_x"/>
                                          </p:val>
                                        </p:tav>
                                      </p:tavLst>
                                    </p:anim>
                                    <p:anim calcmode="lin" valueType="num">
                                      <p:cBhvr additive="base">
                                        <p:cTn id="36" dur="500" fill="hold"/>
                                        <p:tgtEl>
                                          <p:spTgt spid="12"/>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ppt_x"/>
                                          </p:val>
                                        </p:tav>
                                        <p:tav tm="100000">
                                          <p:val>
                                            <p:strVal val="#ppt_x"/>
                                          </p:val>
                                        </p:tav>
                                      </p:tavLst>
                                    </p:anim>
                                    <p:anim calcmode="lin" valueType="num">
                                      <p:cBhvr additive="base">
                                        <p:cTn id="40" dur="500" fill="hold"/>
                                        <p:tgtEl>
                                          <p:spTgt spid="14"/>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500" fill="hold"/>
                                        <p:tgtEl>
                                          <p:spTgt spid="15"/>
                                        </p:tgtEl>
                                        <p:attrNameLst>
                                          <p:attrName>ppt_x</p:attrName>
                                        </p:attrNameLst>
                                      </p:cBhvr>
                                      <p:tavLst>
                                        <p:tav tm="0">
                                          <p:val>
                                            <p:strVal val="#ppt_x"/>
                                          </p:val>
                                        </p:tav>
                                        <p:tav tm="100000">
                                          <p:val>
                                            <p:strVal val="#ppt_x"/>
                                          </p:val>
                                        </p:tav>
                                      </p:tavLst>
                                    </p:anim>
                                    <p:anim calcmode="lin" valueType="num">
                                      <p:cBhvr additive="base">
                                        <p:cTn id="44" dur="500" fill="hold"/>
                                        <p:tgtEl>
                                          <p:spTgt spid="1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 calcmode="lin" valueType="num">
                                      <p:cBhvr additive="base">
                                        <p:cTn id="47" dur="500" fill="hold"/>
                                        <p:tgtEl>
                                          <p:spTgt spid="16"/>
                                        </p:tgtEl>
                                        <p:attrNameLst>
                                          <p:attrName>ppt_x</p:attrName>
                                        </p:attrNameLst>
                                      </p:cBhvr>
                                      <p:tavLst>
                                        <p:tav tm="0">
                                          <p:val>
                                            <p:strVal val="#ppt_x"/>
                                          </p:val>
                                        </p:tav>
                                        <p:tav tm="100000">
                                          <p:val>
                                            <p:strVal val="#ppt_x"/>
                                          </p:val>
                                        </p:tav>
                                      </p:tavLst>
                                    </p:anim>
                                    <p:anim calcmode="lin" valueType="num">
                                      <p:cBhvr additive="base">
                                        <p:cTn id="48" dur="500" fill="hold"/>
                                        <p:tgtEl>
                                          <p:spTgt spid="16"/>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7"/>
                                        </p:tgtEl>
                                        <p:attrNameLst>
                                          <p:attrName>style.visibility</p:attrName>
                                        </p:attrNameLst>
                                      </p:cBhvr>
                                      <p:to>
                                        <p:strVal val="visible"/>
                                      </p:to>
                                    </p:set>
                                    <p:anim calcmode="lin" valueType="num">
                                      <p:cBhvr additive="base">
                                        <p:cTn id="51" dur="500" fill="hold"/>
                                        <p:tgtEl>
                                          <p:spTgt spid="17"/>
                                        </p:tgtEl>
                                        <p:attrNameLst>
                                          <p:attrName>ppt_x</p:attrName>
                                        </p:attrNameLst>
                                      </p:cBhvr>
                                      <p:tavLst>
                                        <p:tav tm="0">
                                          <p:val>
                                            <p:strVal val="#ppt_x"/>
                                          </p:val>
                                        </p:tav>
                                        <p:tav tm="100000">
                                          <p:val>
                                            <p:strVal val="#ppt_x"/>
                                          </p:val>
                                        </p:tav>
                                      </p:tavLst>
                                    </p:anim>
                                    <p:anim calcmode="lin" valueType="num">
                                      <p:cBhvr additive="base">
                                        <p:cTn id="52" dur="500" fill="hold"/>
                                        <p:tgtEl>
                                          <p:spTgt spid="1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 calcmode="lin" valueType="num">
                                      <p:cBhvr additive="base">
                                        <p:cTn id="55" dur="500" fill="hold"/>
                                        <p:tgtEl>
                                          <p:spTgt spid="18"/>
                                        </p:tgtEl>
                                        <p:attrNameLst>
                                          <p:attrName>ppt_x</p:attrName>
                                        </p:attrNameLst>
                                      </p:cBhvr>
                                      <p:tavLst>
                                        <p:tav tm="0">
                                          <p:val>
                                            <p:strVal val="#ppt_x"/>
                                          </p:val>
                                        </p:tav>
                                        <p:tav tm="100000">
                                          <p:val>
                                            <p:strVal val="#ppt_x"/>
                                          </p:val>
                                        </p:tav>
                                      </p:tavLst>
                                    </p:anim>
                                    <p:anim calcmode="lin" valueType="num">
                                      <p:cBhvr additive="base">
                                        <p:cTn id="56" dur="500" fill="hold"/>
                                        <p:tgtEl>
                                          <p:spTgt spid="18"/>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additive="base">
                                        <p:cTn id="59" dur="500" fill="hold"/>
                                        <p:tgtEl>
                                          <p:spTgt spid="19"/>
                                        </p:tgtEl>
                                        <p:attrNameLst>
                                          <p:attrName>ppt_x</p:attrName>
                                        </p:attrNameLst>
                                      </p:cBhvr>
                                      <p:tavLst>
                                        <p:tav tm="0">
                                          <p:val>
                                            <p:strVal val="#ppt_x"/>
                                          </p:val>
                                        </p:tav>
                                        <p:tav tm="100000">
                                          <p:val>
                                            <p:strVal val="#ppt_x"/>
                                          </p:val>
                                        </p:tav>
                                      </p:tavLst>
                                    </p:anim>
                                    <p:anim calcmode="lin" valueType="num">
                                      <p:cBhvr additive="base">
                                        <p:cTn id="60"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t="554" r="2667" b="554"/>
          <a:stretch>
            <a:fillRect/>
          </a:stretch>
        </p:blipFill>
        <p:spPr>
          <a:xfrm>
            <a:off x="9448800" y="1181100"/>
            <a:ext cx="10850694" cy="10872874"/>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7286938" y="1264091"/>
            <a:ext cx="3104525" cy="4195305"/>
          </a:xfrm>
          <a:prstGeom prst="rect">
            <a:avLst/>
          </a:prstGeom>
        </p:spPr>
      </p:pic>
      <p:pic>
        <p:nvPicPr>
          <p:cNvPr id="3" name="Picture 3"/>
          <p:cNvPicPr>
            <a:picLocks noChangeAspect="1"/>
          </p:cNvPicPr>
          <p:nvPr/>
        </p:nvPicPr>
        <p:blipFill>
          <a:blip r:embed="rId6">
            <a:alphaModFix amt="27000"/>
          </a:blip>
          <a:srcRect/>
          <a:stretch>
            <a:fillRect/>
          </a:stretch>
        </p:blipFill>
        <p:spPr>
          <a:xfrm>
            <a:off x="770930" y="9258300"/>
            <a:ext cx="23355523" cy="4612716"/>
          </a:xfrm>
          <a:prstGeom prst="rect">
            <a:avLst/>
          </a:prstGeom>
        </p:spPr>
      </p:pic>
      <p:grpSp>
        <p:nvGrpSpPr>
          <p:cNvPr id="4" name="Group 4"/>
          <p:cNvGrpSpPr/>
          <p:nvPr/>
        </p:nvGrpSpPr>
        <p:grpSpPr>
          <a:xfrm>
            <a:off x="-609600" y="0"/>
            <a:ext cx="8379568" cy="9488217"/>
            <a:chOff x="0" y="0"/>
            <a:chExt cx="1941274" cy="1977650"/>
          </a:xfrm>
        </p:grpSpPr>
        <p:sp>
          <p:nvSpPr>
            <p:cNvPr id="5" name="Freeform 5"/>
            <p:cNvSpPr/>
            <p:nvPr/>
          </p:nvSpPr>
          <p:spPr>
            <a:xfrm>
              <a:off x="0" y="0"/>
              <a:ext cx="1941274" cy="1977650"/>
            </a:xfrm>
            <a:custGeom>
              <a:avLst/>
              <a:gdLst/>
              <a:ahLst/>
              <a:cxnLst/>
              <a:rect l="l" t="t" r="r" b="b"/>
              <a:pathLst>
                <a:path w="1941274" h="1977650">
                  <a:moveTo>
                    <a:pt x="1816814" y="1977649"/>
                  </a:moveTo>
                  <a:lnTo>
                    <a:pt x="124460" y="1977649"/>
                  </a:lnTo>
                  <a:cubicBezTo>
                    <a:pt x="55880" y="1977649"/>
                    <a:pt x="0" y="1921770"/>
                    <a:pt x="0" y="1853189"/>
                  </a:cubicBezTo>
                  <a:lnTo>
                    <a:pt x="0" y="124460"/>
                  </a:lnTo>
                  <a:cubicBezTo>
                    <a:pt x="0" y="55880"/>
                    <a:pt x="55880" y="0"/>
                    <a:pt x="124460" y="0"/>
                  </a:cubicBezTo>
                  <a:lnTo>
                    <a:pt x="1816814" y="0"/>
                  </a:lnTo>
                  <a:cubicBezTo>
                    <a:pt x="1885394" y="0"/>
                    <a:pt x="1941274" y="55880"/>
                    <a:pt x="1941274" y="124460"/>
                  </a:cubicBezTo>
                  <a:lnTo>
                    <a:pt x="1941274" y="1853190"/>
                  </a:lnTo>
                  <a:cubicBezTo>
                    <a:pt x="1941274" y="1921770"/>
                    <a:pt x="1885394" y="1977650"/>
                    <a:pt x="1816814" y="1977650"/>
                  </a:cubicBezTo>
                  <a:close/>
                </a:path>
              </a:pathLst>
            </a:custGeom>
            <a:solidFill>
              <a:srgbClr val="FFFFFF"/>
            </a:solidFill>
          </p:spPr>
        </p:sp>
      </p:grpSp>
      <p:pic>
        <p:nvPicPr>
          <p:cNvPr id="6" name="Picture 6"/>
          <p:cNvPicPr>
            <a:picLocks noChangeAspect="1"/>
          </p:cNvPicPr>
          <p:nvPr/>
        </p:nvPicPr>
        <p:blipFill>
          <a:blip r:embed="rId7"/>
          <a:srcRect l="2954"/>
          <a:stretch>
            <a:fillRect/>
          </a:stretch>
        </p:blipFill>
        <p:spPr>
          <a:xfrm>
            <a:off x="171385" y="2886906"/>
            <a:ext cx="7484658" cy="6136003"/>
          </a:xfrm>
          <a:prstGeom prst="rect">
            <a:avLst/>
          </a:prstGeom>
        </p:spPr>
      </p:pic>
      <p:sp>
        <p:nvSpPr>
          <p:cNvPr id="8" name="TextBox 8"/>
          <p:cNvSpPr txBox="1"/>
          <p:nvPr/>
        </p:nvSpPr>
        <p:spPr>
          <a:xfrm>
            <a:off x="285310" y="1038225"/>
            <a:ext cx="7256809" cy="2190750"/>
          </a:xfrm>
          <a:prstGeom prst="rect">
            <a:avLst/>
          </a:prstGeom>
        </p:spPr>
        <p:txBody>
          <a:bodyPr lIns="0" tIns="0" rIns="0" bIns="0" rtlCol="0" anchor="t">
            <a:spAutoFit/>
          </a:bodyPr>
          <a:lstStyle/>
          <a:p>
            <a:pPr algn="ctr">
              <a:lnSpc>
                <a:spcPts val="7199"/>
              </a:lnSpc>
            </a:pPr>
            <a:r>
              <a:rPr lang="en-US" sz="9000">
                <a:solidFill>
                  <a:srgbClr val="000000"/>
                </a:solidFill>
                <a:latin typeface="TAN Tangkiwood"/>
              </a:rPr>
              <a:t>Security Software</a:t>
            </a:r>
          </a:p>
        </p:txBody>
      </p:sp>
      <p:sp>
        <p:nvSpPr>
          <p:cNvPr id="9" name="TextBox 9"/>
          <p:cNvSpPr txBox="1"/>
          <p:nvPr/>
        </p:nvSpPr>
        <p:spPr>
          <a:xfrm>
            <a:off x="7314270" y="411961"/>
            <a:ext cx="3659461" cy="257810"/>
          </a:xfrm>
          <a:prstGeom prst="rect">
            <a:avLst/>
          </a:prstGeom>
        </p:spPr>
        <p:txBody>
          <a:bodyPr lIns="0" tIns="0" rIns="0" bIns="0" rtlCol="0" anchor="t">
            <a:spAutoFit/>
          </a:bodyPr>
          <a:lstStyle/>
          <a:p>
            <a:pPr algn="ctr">
              <a:lnSpc>
                <a:spcPts val="2239"/>
              </a:lnSpc>
              <a:spcBef>
                <a:spcPct val="0"/>
              </a:spcBef>
            </a:pPr>
            <a:r>
              <a:rPr lang="en-US" sz="1599" spc="291">
                <a:solidFill>
                  <a:srgbClr val="000000"/>
                </a:solidFill>
                <a:latin typeface="Nourd"/>
              </a:rPr>
              <a:t>DEVICE HARDENING</a:t>
            </a:r>
          </a:p>
        </p:txBody>
      </p:sp>
      <p:sp>
        <p:nvSpPr>
          <p:cNvPr id="10" name="TextBox 10"/>
          <p:cNvSpPr txBox="1"/>
          <p:nvPr/>
        </p:nvSpPr>
        <p:spPr>
          <a:xfrm>
            <a:off x="513159" y="411961"/>
            <a:ext cx="1711356" cy="257810"/>
          </a:xfrm>
          <a:prstGeom prst="rect">
            <a:avLst/>
          </a:prstGeom>
        </p:spPr>
        <p:txBody>
          <a:bodyPr lIns="0" tIns="0" rIns="0" bIns="0" rtlCol="0" anchor="t">
            <a:spAutoFit/>
          </a:bodyPr>
          <a:lstStyle/>
          <a:p>
            <a:pPr>
              <a:lnSpc>
                <a:spcPts val="2239"/>
              </a:lnSpc>
              <a:spcBef>
                <a:spcPct val="0"/>
              </a:spcBef>
            </a:pPr>
            <a:r>
              <a:rPr lang="en-US" sz="1599">
                <a:solidFill>
                  <a:srgbClr val="000000"/>
                </a:solidFill>
                <a:latin typeface="Nourd"/>
              </a:rPr>
              <a:t>Nayan Patel</a:t>
            </a:r>
          </a:p>
        </p:txBody>
      </p:sp>
      <p:sp>
        <p:nvSpPr>
          <p:cNvPr id="11" name="TextBox 11"/>
          <p:cNvSpPr txBox="1"/>
          <p:nvPr/>
        </p:nvSpPr>
        <p:spPr>
          <a:xfrm>
            <a:off x="16840200" y="411961"/>
            <a:ext cx="993663" cy="260841"/>
          </a:xfrm>
          <a:prstGeom prst="rect">
            <a:avLst/>
          </a:prstGeom>
        </p:spPr>
        <p:txBody>
          <a:bodyPr lIns="0" tIns="0" rIns="0" bIns="0" rtlCol="0" anchor="t">
            <a:spAutoFit/>
          </a:bodyPr>
          <a:lstStyle/>
          <a:p>
            <a:pPr algn="r">
              <a:lnSpc>
                <a:spcPts val="2239"/>
              </a:lnSpc>
              <a:spcBef>
                <a:spcPct val="0"/>
              </a:spcBef>
            </a:pPr>
            <a:r>
              <a:rPr lang="en-US" sz="1599" dirty="0">
                <a:solidFill>
                  <a:srgbClr val="000000"/>
                </a:solidFill>
                <a:latin typeface="Nourd"/>
              </a:rPr>
              <a:t>03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childTnLst>
                          </p:cTn>
                        </p:par>
                        <p:par>
                          <p:cTn id="37" fill="hold">
                            <p:stCondLst>
                              <p:cond delay="500"/>
                            </p:stCondLst>
                            <p:childTnLst>
                              <p:par>
                                <p:cTn id="38" presetID="2" presetClass="entr" presetSubtype="8" fill="hold" nodeType="afterEffect">
                                  <p:stCondLst>
                                    <p:cond delay="0"/>
                                  </p:stCondLst>
                                  <p:childTnLst>
                                    <p:set>
                                      <p:cBhvr>
                                        <p:cTn id="39" dur="1" fill="hold">
                                          <p:stCondLst>
                                            <p:cond delay="0"/>
                                          </p:stCondLst>
                                        </p:cTn>
                                        <p:tgtEl>
                                          <p:spTgt spid="7"/>
                                        </p:tgtEl>
                                        <p:attrNameLst>
                                          <p:attrName>style.visibility</p:attrName>
                                        </p:attrNameLst>
                                      </p:cBhvr>
                                      <p:to>
                                        <p:strVal val="visible"/>
                                      </p:to>
                                    </p:set>
                                    <p:anim calcmode="lin" valueType="num">
                                      <p:cBhvr additive="base">
                                        <p:cTn id="40" dur="1500" fill="hold"/>
                                        <p:tgtEl>
                                          <p:spTgt spid="7"/>
                                        </p:tgtEl>
                                        <p:attrNameLst>
                                          <p:attrName>ppt_x</p:attrName>
                                        </p:attrNameLst>
                                      </p:cBhvr>
                                      <p:tavLst>
                                        <p:tav tm="0">
                                          <p:val>
                                            <p:strVal val="0-#ppt_w/2"/>
                                          </p:val>
                                        </p:tav>
                                        <p:tav tm="100000">
                                          <p:val>
                                            <p:strVal val="#ppt_x"/>
                                          </p:val>
                                        </p:tav>
                                      </p:tavLst>
                                    </p:anim>
                                    <p:anim calcmode="lin" valueType="num">
                                      <p:cBhvr additive="base">
                                        <p:cTn id="41" dur="1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CE3A"/>
        </a:solidFill>
        <a:effectLst/>
      </p:bgPr>
    </p:bg>
    <p:spTree>
      <p:nvGrpSpPr>
        <p:cNvPr id="1" name=""/>
        <p:cNvGrpSpPr/>
        <p:nvPr/>
      </p:nvGrpSpPr>
      <p:grpSpPr>
        <a:xfrm>
          <a:off x="0" y="0"/>
          <a:ext cx="0" cy="0"/>
          <a:chOff x="0" y="0"/>
          <a:chExt cx="0" cy="0"/>
        </a:xfrm>
      </p:grpSpPr>
      <p:sp>
        <p:nvSpPr>
          <p:cNvPr id="2" name="TextBox 2"/>
          <p:cNvSpPr txBox="1"/>
          <p:nvPr/>
        </p:nvSpPr>
        <p:spPr>
          <a:xfrm>
            <a:off x="9535396" y="1066800"/>
            <a:ext cx="6378074" cy="3778498"/>
          </a:xfrm>
          <a:prstGeom prst="rect">
            <a:avLst/>
          </a:prstGeom>
        </p:spPr>
        <p:txBody>
          <a:bodyPr lIns="0" tIns="0" rIns="0" bIns="0" rtlCol="0" anchor="t">
            <a:spAutoFit/>
          </a:bodyPr>
          <a:lstStyle/>
          <a:p>
            <a:pPr>
              <a:lnSpc>
                <a:spcPts val="8923"/>
              </a:lnSpc>
            </a:pPr>
            <a:r>
              <a:rPr lang="en-US" sz="10256" dirty="0">
                <a:solidFill>
                  <a:srgbClr val="000000"/>
                </a:solidFill>
                <a:latin typeface="TAN Tangkiwood"/>
              </a:rPr>
              <a:t>User accounts (IAM system)</a:t>
            </a:r>
          </a:p>
        </p:txBody>
      </p:sp>
      <p:grpSp>
        <p:nvGrpSpPr>
          <p:cNvPr id="3" name="Group 3"/>
          <p:cNvGrpSpPr/>
          <p:nvPr/>
        </p:nvGrpSpPr>
        <p:grpSpPr>
          <a:xfrm>
            <a:off x="9535396" y="5143500"/>
            <a:ext cx="534611" cy="534611"/>
            <a:chOff x="0" y="0"/>
            <a:chExt cx="712815" cy="712815"/>
          </a:xfrm>
        </p:grpSpPr>
        <p:grpSp>
          <p:nvGrpSpPr>
            <p:cNvPr id="4" name="Group 4"/>
            <p:cNvGrpSpPr/>
            <p:nvPr/>
          </p:nvGrpSpPr>
          <p:grpSpPr>
            <a:xfrm>
              <a:off x="0" y="0"/>
              <a:ext cx="712815" cy="712815"/>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6" name="TextBox 6"/>
            <p:cNvSpPr txBox="1"/>
            <p:nvPr/>
          </p:nvSpPr>
          <p:spPr>
            <a:xfrm>
              <a:off x="200112" y="29138"/>
              <a:ext cx="282567" cy="597389"/>
            </a:xfrm>
            <a:prstGeom prst="rect">
              <a:avLst/>
            </a:prstGeom>
          </p:spPr>
          <p:txBody>
            <a:bodyPr lIns="0" tIns="0" rIns="0" bIns="0" rtlCol="0" anchor="t">
              <a:spAutoFit/>
            </a:bodyPr>
            <a:lstStyle/>
            <a:p>
              <a:pPr algn="ctr">
                <a:lnSpc>
                  <a:spcPts val="3722"/>
                </a:lnSpc>
              </a:pPr>
              <a:r>
                <a:rPr lang="en-US" sz="2658">
                  <a:solidFill>
                    <a:srgbClr val="FFFFFF"/>
                  </a:solidFill>
                  <a:latin typeface="Nourd"/>
                </a:rPr>
                <a:t>1</a:t>
              </a:r>
            </a:p>
          </p:txBody>
        </p:sp>
      </p:grpSp>
      <p:grpSp>
        <p:nvGrpSpPr>
          <p:cNvPr id="7" name="Group 7"/>
          <p:cNvGrpSpPr/>
          <p:nvPr/>
        </p:nvGrpSpPr>
        <p:grpSpPr>
          <a:xfrm>
            <a:off x="9535396" y="6265994"/>
            <a:ext cx="534611" cy="534611"/>
            <a:chOff x="0" y="0"/>
            <a:chExt cx="712815" cy="712815"/>
          </a:xfrm>
        </p:grpSpPr>
        <p:grpSp>
          <p:nvGrpSpPr>
            <p:cNvPr id="8" name="Group 8"/>
            <p:cNvGrpSpPr/>
            <p:nvPr/>
          </p:nvGrpSpPr>
          <p:grpSpPr>
            <a:xfrm>
              <a:off x="0" y="0"/>
              <a:ext cx="712815" cy="712815"/>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10" name="TextBox 10"/>
            <p:cNvSpPr txBox="1"/>
            <p:nvPr/>
          </p:nvSpPr>
          <p:spPr>
            <a:xfrm>
              <a:off x="200112" y="29138"/>
              <a:ext cx="282567" cy="597389"/>
            </a:xfrm>
            <a:prstGeom prst="rect">
              <a:avLst/>
            </a:prstGeom>
          </p:spPr>
          <p:txBody>
            <a:bodyPr lIns="0" tIns="0" rIns="0" bIns="0" rtlCol="0" anchor="t">
              <a:spAutoFit/>
            </a:bodyPr>
            <a:lstStyle/>
            <a:p>
              <a:pPr algn="ctr">
                <a:lnSpc>
                  <a:spcPts val="3722"/>
                </a:lnSpc>
              </a:pPr>
              <a:r>
                <a:rPr lang="en-US" sz="2658">
                  <a:solidFill>
                    <a:srgbClr val="FFFFFF"/>
                  </a:solidFill>
                  <a:latin typeface="Nourd"/>
                </a:rPr>
                <a:t>2</a:t>
              </a:r>
            </a:p>
          </p:txBody>
        </p:sp>
      </p:grpSp>
      <p:grpSp>
        <p:nvGrpSpPr>
          <p:cNvPr id="11" name="Group 11"/>
          <p:cNvGrpSpPr>
            <a:grpSpLocks noChangeAspect="1"/>
          </p:cNvGrpSpPr>
          <p:nvPr/>
        </p:nvGrpSpPr>
        <p:grpSpPr>
          <a:xfrm>
            <a:off x="575772" y="1338150"/>
            <a:ext cx="7870141" cy="7870141"/>
            <a:chOff x="0" y="0"/>
            <a:chExt cx="6350000" cy="6350000"/>
          </a:xfrm>
          <a:effectLst>
            <a:outerShdw blurRad="50800" dist="38100" dir="2700000" algn="tl" rotWithShape="0">
              <a:prstClr val="black">
                <a:alpha val="40000"/>
              </a:prstClr>
            </a:outerShdw>
          </a:effectLst>
        </p:grpSpPr>
        <p:sp>
          <p:nvSpPr>
            <p:cNvPr id="12" name="Freeform 12"/>
            <p:cNvSpPr/>
            <p:nvPr/>
          </p:nvSpPr>
          <p:spPr>
            <a:xfrm>
              <a:off x="0" y="0"/>
              <a:ext cx="6350000" cy="6351270"/>
            </a:xfrm>
            <a:custGeom>
              <a:avLst/>
              <a:gdLst/>
              <a:ahLst/>
              <a:cxnLst/>
              <a:rect l="l" t="t" r="r" b="b"/>
              <a:pathLst>
                <a:path w="6350000" h="6351270">
                  <a:moveTo>
                    <a:pt x="0" y="5955030"/>
                  </a:moveTo>
                  <a:lnTo>
                    <a:pt x="0" y="394970"/>
                  </a:lnTo>
                  <a:cubicBezTo>
                    <a:pt x="0" y="176530"/>
                    <a:pt x="176530" y="0"/>
                    <a:pt x="394970" y="0"/>
                  </a:cubicBezTo>
                  <a:lnTo>
                    <a:pt x="5956300" y="0"/>
                  </a:lnTo>
                  <a:cubicBezTo>
                    <a:pt x="6173470" y="0"/>
                    <a:pt x="6350000" y="176530"/>
                    <a:pt x="6350000" y="394970"/>
                  </a:cubicBezTo>
                  <a:cubicBezTo>
                    <a:pt x="6350000" y="394970"/>
                    <a:pt x="6350000" y="394970"/>
                    <a:pt x="6350000" y="394970"/>
                  </a:cubicBezTo>
                  <a:lnTo>
                    <a:pt x="6350000" y="5956300"/>
                  </a:lnTo>
                  <a:cubicBezTo>
                    <a:pt x="6350000" y="6174740"/>
                    <a:pt x="6173470" y="6351270"/>
                    <a:pt x="5955030" y="6351270"/>
                  </a:cubicBezTo>
                  <a:lnTo>
                    <a:pt x="5955030" y="6351270"/>
                  </a:lnTo>
                  <a:lnTo>
                    <a:pt x="394970" y="6351270"/>
                  </a:lnTo>
                  <a:cubicBezTo>
                    <a:pt x="176530" y="6350000"/>
                    <a:pt x="0" y="6173470"/>
                    <a:pt x="0" y="5955030"/>
                  </a:cubicBezTo>
                  <a:cubicBezTo>
                    <a:pt x="0" y="5955030"/>
                    <a:pt x="0" y="5955030"/>
                    <a:pt x="0" y="5955030"/>
                  </a:cubicBezTo>
                  <a:close/>
                </a:path>
              </a:pathLst>
            </a:custGeom>
            <a:blipFill>
              <a:blip r:embed="rId3"/>
              <a:stretch>
                <a:fillRect l="-6483" r="-27013"/>
              </a:stretch>
            </a:blipFill>
          </p:spPr>
          <p:txBody>
            <a:bodyPr/>
            <a:lstStyle/>
            <a:p>
              <a:endParaRPr lang="en-GB" dirty="0"/>
            </a:p>
          </p:txBody>
        </p:sp>
      </p:grpSp>
      <p:grpSp>
        <p:nvGrpSpPr>
          <p:cNvPr id="13" name="Group 13"/>
          <p:cNvGrpSpPr/>
          <p:nvPr/>
        </p:nvGrpSpPr>
        <p:grpSpPr>
          <a:xfrm>
            <a:off x="7480922" y="7791544"/>
            <a:ext cx="1466756" cy="1466756"/>
            <a:chOff x="0" y="0"/>
            <a:chExt cx="6350000" cy="6350000"/>
          </a:xfrm>
        </p:grpSpPr>
        <p:sp>
          <p:nvSpPr>
            <p:cNvPr id="14" name="Freeform 1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079FF"/>
            </a:solidFill>
          </p:spPr>
        </p:sp>
      </p:grpSp>
      <p:grpSp>
        <p:nvGrpSpPr>
          <p:cNvPr id="15" name="Group 15"/>
          <p:cNvGrpSpPr/>
          <p:nvPr/>
        </p:nvGrpSpPr>
        <p:grpSpPr>
          <a:xfrm>
            <a:off x="7314270" y="6581016"/>
            <a:ext cx="717396" cy="717396"/>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17" name="Group 17"/>
          <p:cNvGrpSpPr/>
          <p:nvPr/>
        </p:nvGrpSpPr>
        <p:grpSpPr>
          <a:xfrm>
            <a:off x="15913469" y="1338150"/>
            <a:ext cx="1411101" cy="1411101"/>
            <a:chOff x="0" y="0"/>
            <a:chExt cx="6350000" cy="6350000"/>
          </a:xfrm>
        </p:grpSpPr>
        <p:sp>
          <p:nvSpPr>
            <p:cNvPr id="18" name="Freeform 1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grpSp>
        <p:nvGrpSpPr>
          <p:cNvPr id="19" name="Group 19"/>
          <p:cNvGrpSpPr/>
          <p:nvPr/>
        </p:nvGrpSpPr>
        <p:grpSpPr>
          <a:xfrm>
            <a:off x="16248152" y="3468719"/>
            <a:ext cx="919454" cy="919454"/>
            <a:chOff x="0" y="0"/>
            <a:chExt cx="6350000" cy="6350000"/>
          </a:xfrm>
        </p:grpSpPr>
        <p:sp>
          <p:nvSpPr>
            <p:cNvPr id="20" name="Freeform 2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BEBEB"/>
            </a:solidFill>
          </p:spPr>
        </p:sp>
      </p:grpSp>
      <p:grpSp>
        <p:nvGrpSpPr>
          <p:cNvPr id="21" name="Group 21"/>
          <p:cNvGrpSpPr/>
          <p:nvPr/>
        </p:nvGrpSpPr>
        <p:grpSpPr>
          <a:xfrm>
            <a:off x="14471124" y="1528984"/>
            <a:ext cx="514716" cy="514716"/>
            <a:chOff x="0" y="0"/>
            <a:chExt cx="6350000" cy="6350000"/>
          </a:xfrm>
        </p:grpSpPr>
        <p:sp>
          <p:nvSpPr>
            <p:cNvPr id="22" name="Freeform 22"/>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079FF"/>
            </a:solidFill>
          </p:spPr>
        </p:sp>
      </p:grpSp>
      <p:pic>
        <p:nvPicPr>
          <p:cNvPr id="23" name="Picture 2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466068" y="5878136"/>
            <a:ext cx="262759" cy="273707"/>
          </a:xfrm>
          <a:prstGeom prst="rect">
            <a:avLst/>
          </a:prstGeom>
        </p:spPr>
      </p:pic>
      <p:sp>
        <p:nvSpPr>
          <p:cNvPr id="24" name="TextBox 24"/>
          <p:cNvSpPr txBox="1"/>
          <p:nvPr/>
        </p:nvSpPr>
        <p:spPr>
          <a:xfrm>
            <a:off x="10494643" y="5128138"/>
            <a:ext cx="5418826" cy="549974"/>
          </a:xfrm>
          <a:prstGeom prst="rect">
            <a:avLst/>
          </a:prstGeom>
        </p:spPr>
        <p:txBody>
          <a:bodyPr lIns="0" tIns="0" rIns="0" bIns="0" rtlCol="0" anchor="t">
            <a:spAutoFit/>
          </a:bodyPr>
          <a:lstStyle/>
          <a:p>
            <a:pPr marL="0" lvl="1" indent="0">
              <a:lnSpc>
                <a:spcPts val="4439"/>
              </a:lnSpc>
              <a:spcBef>
                <a:spcPct val="0"/>
              </a:spcBef>
            </a:pPr>
            <a:r>
              <a:rPr lang="en-US" sz="3171">
                <a:solidFill>
                  <a:srgbClr val="000000"/>
                </a:solidFill>
                <a:latin typeface="Nourd"/>
              </a:rPr>
              <a:t>An account for everyone</a:t>
            </a:r>
          </a:p>
        </p:txBody>
      </p:sp>
      <p:sp>
        <p:nvSpPr>
          <p:cNvPr id="25" name="TextBox 25"/>
          <p:cNvSpPr txBox="1"/>
          <p:nvPr/>
        </p:nvSpPr>
        <p:spPr>
          <a:xfrm>
            <a:off x="7314270" y="427906"/>
            <a:ext cx="3659461" cy="257810"/>
          </a:xfrm>
          <a:prstGeom prst="rect">
            <a:avLst/>
          </a:prstGeom>
        </p:spPr>
        <p:txBody>
          <a:bodyPr lIns="0" tIns="0" rIns="0" bIns="0" rtlCol="0" anchor="t">
            <a:spAutoFit/>
          </a:bodyPr>
          <a:lstStyle/>
          <a:p>
            <a:pPr algn="ctr">
              <a:lnSpc>
                <a:spcPts val="2239"/>
              </a:lnSpc>
              <a:spcBef>
                <a:spcPct val="0"/>
              </a:spcBef>
            </a:pPr>
            <a:r>
              <a:rPr lang="en-US" sz="1599" spc="291">
                <a:solidFill>
                  <a:srgbClr val="000000"/>
                </a:solidFill>
                <a:latin typeface="Nourd"/>
              </a:rPr>
              <a:t>DEVICE HARDENING</a:t>
            </a:r>
          </a:p>
        </p:txBody>
      </p:sp>
      <p:sp>
        <p:nvSpPr>
          <p:cNvPr id="26" name="TextBox 26"/>
          <p:cNvSpPr txBox="1"/>
          <p:nvPr/>
        </p:nvSpPr>
        <p:spPr>
          <a:xfrm>
            <a:off x="513159" y="427906"/>
            <a:ext cx="1711356" cy="257810"/>
          </a:xfrm>
          <a:prstGeom prst="rect">
            <a:avLst/>
          </a:prstGeom>
        </p:spPr>
        <p:txBody>
          <a:bodyPr lIns="0" tIns="0" rIns="0" bIns="0" rtlCol="0" anchor="t">
            <a:spAutoFit/>
          </a:bodyPr>
          <a:lstStyle/>
          <a:p>
            <a:pPr>
              <a:lnSpc>
                <a:spcPts val="2239"/>
              </a:lnSpc>
              <a:spcBef>
                <a:spcPct val="0"/>
              </a:spcBef>
            </a:pPr>
            <a:r>
              <a:rPr lang="en-US" sz="1599">
                <a:solidFill>
                  <a:srgbClr val="000000"/>
                </a:solidFill>
                <a:latin typeface="Nourd"/>
              </a:rPr>
              <a:t>Nayan Patel</a:t>
            </a:r>
          </a:p>
        </p:txBody>
      </p:sp>
      <p:sp>
        <p:nvSpPr>
          <p:cNvPr id="27" name="TextBox 27"/>
          <p:cNvSpPr txBox="1"/>
          <p:nvPr/>
        </p:nvSpPr>
        <p:spPr>
          <a:xfrm>
            <a:off x="16827738" y="427906"/>
            <a:ext cx="993663" cy="260841"/>
          </a:xfrm>
          <a:prstGeom prst="rect">
            <a:avLst/>
          </a:prstGeom>
        </p:spPr>
        <p:txBody>
          <a:bodyPr lIns="0" tIns="0" rIns="0" bIns="0" rtlCol="0" anchor="t">
            <a:spAutoFit/>
          </a:bodyPr>
          <a:lstStyle/>
          <a:p>
            <a:pPr algn="r">
              <a:lnSpc>
                <a:spcPts val="2239"/>
              </a:lnSpc>
              <a:spcBef>
                <a:spcPct val="0"/>
              </a:spcBef>
            </a:pPr>
            <a:r>
              <a:rPr lang="en-US" sz="1599" dirty="0">
                <a:solidFill>
                  <a:srgbClr val="000000"/>
                </a:solidFill>
                <a:latin typeface="Nourd"/>
              </a:rPr>
              <a:t>04</a:t>
            </a:r>
          </a:p>
        </p:txBody>
      </p:sp>
      <p:sp>
        <p:nvSpPr>
          <p:cNvPr id="28" name="TextBox 28"/>
          <p:cNvSpPr txBox="1"/>
          <p:nvPr/>
        </p:nvSpPr>
        <p:spPr>
          <a:xfrm>
            <a:off x="10973730" y="5716191"/>
            <a:ext cx="7980327" cy="964660"/>
          </a:xfrm>
          <a:prstGeom prst="rect">
            <a:avLst/>
          </a:prstGeom>
        </p:spPr>
        <p:txBody>
          <a:bodyPr lIns="0" tIns="0" rIns="0" bIns="0" rtlCol="0" anchor="t">
            <a:spAutoFit/>
          </a:bodyPr>
          <a:lstStyle/>
          <a:p>
            <a:pPr>
              <a:lnSpc>
                <a:spcPts val="3879"/>
              </a:lnSpc>
            </a:pPr>
            <a:r>
              <a:rPr lang="en-US" sz="2771" dirty="0">
                <a:solidFill>
                  <a:srgbClr val="4B4B4B"/>
                </a:solidFill>
                <a:latin typeface="Nourd"/>
              </a:rPr>
              <a:t>Everyone's information is stored separately</a:t>
            </a:r>
          </a:p>
          <a:p>
            <a:pPr marL="0" lvl="1" indent="0">
              <a:lnSpc>
                <a:spcPts val="3879"/>
              </a:lnSpc>
              <a:spcBef>
                <a:spcPct val="0"/>
              </a:spcBef>
            </a:pPr>
            <a:endParaRPr lang="en-US" sz="2771" dirty="0">
              <a:solidFill>
                <a:srgbClr val="4B4B4B"/>
              </a:solidFill>
              <a:latin typeface="Nourd"/>
            </a:endParaRPr>
          </a:p>
        </p:txBody>
      </p:sp>
      <p:pic>
        <p:nvPicPr>
          <p:cNvPr id="29" name="Picture 29"/>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466068" y="7000630"/>
            <a:ext cx="262759" cy="273707"/>
          </a:xfrm>
          <a:prstGeom prst="rect">
            <a:avLst/>
          </a:prstGeom>
        </p:spPr>
      </p:pic>
      <p:sp>
        <p:nvSpPr>
          <p:cNvPr id="30" name="TextBox 30"/>
          <p:cNvSpPr txBox="1"/>
          <p:nvPr/>
        </p:nvSpPr>
        <p:spPr>
          <a:xfrm>
            <a:off x="10494643" y="6250632"/>
            <a:ext cx="5418826" cy="549974"/>
          </a:xfrm>
          <a:prstGeom prst="rect">
            <a:avLst/>
          </a:prstGeom>
        </p:spPr>
        <p:txBody>
          <a:bodyPr lIns="0" tIns="0" rIns="0" bIns="0" rtlCol="0" anchor="t">
            <a:spAutoFit/>
          </a:bodyPr>
          <a:lstStyle/>
          <a:p>
            <a:pPr marL="0" lvl="1" indent="0">
              <a:lnSpc>
                <a:spcPts val="4439"/>
              </a:lnSpc>
              <a:spcBef>
                <a:spcPct val="0"/>
              </a:spcBef>
            </a:pPr>
            <a:r>
              <a:rPr lang="en-US" sz="3171">
                <a:solidFill>
                  <a:srgbClr val="000000"/>
                </a:solidFill>
                <a:latin typeface="Nourd"/>
              </a:rPr>
              <a:t>Simple for users</a:t>
            </a:r>
          </a:p>
        </p:txBody>
      </p:sp>
      <p:sp>
        <p:nvSpPr>
          <p:cNvPr id="31" name="TextBox 31"/>
          <p:cNvSpPr txBox="1"/>
          <p:nvPr/>
        </p:nvSpPr>
        <p:spPr>
          <a:xfrm>
            <a:off x="10973730" y="6838684"/>
            <a:ext cx="7980327" cy="475710"/>
          </a:xfrm>
          <a:prstGeom prst="rect">
            <a:avLst/>
          </a:prstGeom>
        </p:spPr>
        <p:txBody>
          <a:bodyPr lIns="0" tIns="0" rIns="0" bIns="0" rtlCol="0" anchor="t">
            <a:spAutoFit/>
          </a:bodyPr>
          <a:lstStyle/>
          <a:p>
            <a:pPr marL="0" lvl="1" indent="0">
              <a:lnSpc>
                <a:spcPts val="3879"/>
              </a:lnSpc>
              <a:spcBef>
                <a:spcPct val="0"/>
              </a:spcBef>
            </a:pPr>
            <a:r>
              <a:rPr lang="en-US" sz="2771">
                <a:solidFill>
                  <a:srgbClr val="4B4B4B"/>
                </a:solidFill>
                <a:latin typeface="Nourd"/>
              </a:rPr>
              <a:t>Access wherever they are</a:t>
            </a:r>
          </a:p>
        </p:txBody>
      </p:sp>
      <p:grpSp>
        <p:nvGrpSpPr>
          <p:cNvPr id="32" name="Group 32"/>
          <p:cNvGrpSpPr/>
          <p:nvPr/>
        </p:nvGrpSpPr>
        <p:grpSpPr>
          <a:xfrm>
            <a:off x="9535396" y="7476521"/>
            <a:ext cx="534611" cy="534611"/>
            <a:chOff x="0" y="0"/>
            <a:chExt cx="712815" cy="712815"/>
          </a:xfrm>
        </p:grpSpPr>
        <p:grpSp>
          <p:nvGrpSpPr>
            <p:cNvPr id="33" name="Group 33"/>
            <p:cNvGrpSpPr/>
            <p:nvPr/>
          </p:nvGrpSpPr>
          <p:grpSpPr>
            <a:xfrm>
              <a:off x="0" y="0"/>
              <a:ext cx="712815" cy="712815"/>
              <a:chOff x="0" y="0"/>
              <a:chExt cx="6350000" cy="6350000"/>
            </a:xfrm>
          </p:grpSpPr>
          <p:sp>
            <p:nvSpPr>
              <p:cNvPr id="34" name="Freeform 3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35" name="TextBox 35"/>
            <p:cNvSpPr txBox="1"/>
            <p:nvPr/>
          </p:nvSpPr>
          <p:spPr>
            <a:xfrm>
              <a:off x="200112" y="29138"/>
              <a:ext cx="282567" cy="597389"/>
            </a:xfrm>
            <a:prstGeom prst="rect">
              <a:avLst/>
            </a:prstGeom>
          </p:spPr>
          <p:txBody>
            <a:bodyPr lIns="0" tIns="0" rIns="0" bIns="0" rtlCol="0" anchor="t">
              <a:spAutoFit/>
            </a:bodyPr>
            <a:lstStyle/>
            <a:p>
              <a:pPr algn="ctr">
                <a:lnSpc>
                  <a:spcPts val="3722"/>
                </a:lnSpc>
              </a:pPr>
              <a:r>
                <a:rPr lang="en-US" sz="2658">
                  <a:solidFill>
                    <a:srgbClr val="FFFFFF"/>
                  </a:solidFill>
                  <a:latin typeface="Nourd"/>
                </a:rPr>
                <a:t>3</a:t>
              </a:r>
            </a:p>
          </p:txBody>
        </p:sp>
      </p:grpSp>
      <p:pic>
        <p:nvPicPr>
          <p:cNvPr id="36" name="Picture 36"/>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466068" y="8211158"/>
            <a:ext cx="262759" cy="273707"/>
          </a:xfrm>
          <a:prstGeom prst="rect">
            <a:avLst/>
          </a:prstGeom>
        </p:spPr>
      </p:pic>
      <p:sp>
        <p:nvSpPr>
          <p:cNvPr id="37" name="TextBox 37"/>
          <p:cNvSpPr txBox="1"/>
          <p:nvPr/>
        </p:nvSpPr>
        <p:spPr>
          <a:xfrm>
            <a:off x="10494643" y="7461159"/>
            <a:ext cx="5418826" cy="549974"/>
          </a:xfrm>
          <a:prstGeom prst="rect">
            <a:avLst/>
          </a:prstGeom>
        </p:spPr>
        <p:txBody>
          <a:bodyPr lIns="0" tIns="0" rIns="0" bIns="0" rtlCol="0" anchor="t">
            <a:spAutoFit/>
          </a:bodyPr>
          <a:lstStyle/>
          <a:p>
            <a:pPr marL="0" lvl="1" indent="0">
              <a:lnSpc>
                <a:spcPts val="4439"/>
              </a:lnSpc>
              <a:spcBef>
                <a:spcPct val="0"/>
              </a:spcBef>
            </a:pPr>
            <a:r>
              <a:rPr lang="en-US" sz="3171">
                <a:solidFill>
                  <a:srgbClr val="000000"/>
                </a:solidFill>
                <a:latin typeface="Nourd"/>
              </a:rPr>
              <a:t>Only see what you need</a:t>
            </a:r>
          </a:p>
        </p:txBody>
      </p:sp>
      <p:sp>
        <p:nvSpPr>
          <p:cNvPr id="38" name="TextBox 38"/>
          <p:cNvSpPr txBox="1"/>
          <p:nvPr/>
        </p:nvSpPr>
        <p:spPr>
          <a:xfrm>
            <a:off x="10973730" y="8049212"/>
            <a:ext cx="7980327" cy="475710"/>
          </a:xfrm>
          <a:prstGeom prst="rect">
            <a:avLst/>
          </a:prstGeom>
        </p:spPr>
        <p:txBody>
          <a:bodyPr lIns="0" tIns="0" rIns="0" bIns="0" rtlCol="0" anchor="t">
            <a:spAutoFit/>
          </a:bodyPr>
          <a:lstStyle/>
          <a:p>
            <a:pPr marL="0" lvl="1" indent="0">
              <a:lnSpc>
                <a:spcPts val="3879"/>
              </a:lnSpc>
              <a:spcBef>
                <a:spcPct val="0"/>
              </a:spcBef>
            </a:pPr>
            <a:r>
              <a:rPr lang="en-US" sz="2771">
                <a:solidFill>
                  <a:srgbClr val="4B4B4B"/>
                </a:solidFill>
                <a:latin typeface="Nourd"/>
              </a:rPr>
              <a:t>Locked down</a:t>
            </a:r>
          </a:p>
        </p:txBody>
      </p:sp>
      <p:grpSp>
        <p:nvGrpSpPr>
          <p:cNvPr id="39" name="Group 39"/>
          <p:cNvGrpSpPr/>
          <p:nvPr/>
        </p:nvGrpSpPr>
        <p:grpSpPr>
          <a:xfrm>
            <a:off x="9535396" y="8684090"/>
            <a:ext cx="534611" cy="534611"/>
            <a:chOff x="0" y="0"/>
            <a:chExt cx="712815" cy="712815"/>
          </a:xfrm>
        </p:grpSpPr>
        <p:grpSp>
          <p:nvGrpSpPr>
            <p:cNvPr id="40" name="Group 40"/>
            <p:cNvGrpSpPr/>
            <p:nvPr/>
          </p:nvGrpSpPr>
          <p:grpSpPr>
            <a:xfrm>
              <a:off x="0" y="0"/>
              <a:ext cx="712815" cy="712815"/>
              <a:chOff x="0" y="0"/>
              <a:chExt cx="6350000" cy="6350000"/>
            </a:xfrm>
          </p:grpSpPr>
          <p:sp>
            <p:nvSpPr>
              <p:cNvPr id="41" name="Freeform 4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000000"/>
              </a:solidFill>
            </p:spPr>
          </p:sp>
        </p:grpSp>
        <p:sp>
          <p:nvSpPr>
            <p:cNvPr id="42" name="TextBox 42"/>
            <p:cNvSpPr txBox="1"/>
            <p:nvPr/>
          </p:nvSpPr>
          <p:spPr>
            <a:xfrm>
              <a:off x="200112" y="29138"/>
              <a:ext cx="282567" cy="597389"/>
            </a:xfrm>
            <a:prstGeom prst="rect">
              <a:avLst/>
            </a:prstGeom>
          </p:spPr>
          <p:txBody>
            <a:bodyPr lIns="0" tIns="0" rIns="0" bIns="0" rtlCol="0" anchor="t">
              <a:spAutoFit/>
            </a:bodyPr>
            <a:lstStyle/>
            <a:p>
              <a:pPr algn="ctr">
                <a:lnSpc>
                  <a:spcPts val="3722"/>
                </a:lnSpc>
              </a:pPr>
              <a:r>
                <a:rPr lang="en-US" sz="2658">
                  <a:solidFill>
                    <a:srgbClr val="FFFFFF"/>
                  </a:solidFill>
                  <a:latin typeface="Nourd"/>
                </a:rPr>
                <a:t>4</a:t>
              </a:r>
            </a:p>
          </p:txBody>
        </p:sp>
      </p:grpSp>
      <p:pic>
        <p:nvPicPr>
          <p:cNvPr id="43" name="Picture 43"/>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466068" y="9418727"/>
            <a:ext cx="262759" cy="273707"/>
          </a:xfrm>
          <a:prstGeom prst="rect">
            <a:avLst/>
          </a:prstGeom>
        </p:spPr>
      </p:pic>
      <p:sp>
        <p:nvSpPr>
          <p:cNvPr id="44" name="TextBox 44"/>
          <p:cNvSpPr txBox="1"/>
          <p:nvPr/>
        </p:nvSpPr>
        <p:spPr>
          <a:xfrm>
            <a:off x="10494643" y="8668728"/>
            <a:ext cx="5418826" cy="549974"/>
          </a:xfrm>
          <a:prstGeom prst="rect">
            <a:avLst/>
          </a:prstGeom>
        </p:spPr>
        <p:txBody>
          <a:bodyPr lIns="0" tIns="0" rIns="0" bIns="0" rtlCol="0" anchor="t">
            <a:spAutoFit/>
          </a:bodyPr>
          <a:lstStyle/>
          <a:p>
            <a:pPr marL="0" lvl="1" indent="0">
              <a:lnSpc>
                <a:spcPts val="4439"/>
              </a:lnSpc>
              <a:spcBef>
                <a:spcPct val="0"/>
              </a:spcBef>
            </a:pPr>
            <a:r>
              <a:rPr lang="en-US" sz="3171">
                <a:solidFill>
                  <a:srgbClr val="000000"/>
                </a:solidFill>
                <a:latin typeface="Nourd"/>
              </a:rPr>
              <a:t>Reduce costs</a:t>
            </a:r>
          </a:p>
        </p:txBody>
      </p:sp>
      <p:sp>
        <p:nvSpPr>
          <p:cNvPr id="45" name="TextBox 45"/>
          <p:cNvSpPr txBox="1"/>
          <p:nvPr/>
        </p:nvSpPr>
        <p:spPr>
          <a:xfrm>
            <a:off x="10973730" y="9256781"/>
            <a:ext cx="7980327" cy="475710"/>
          </a:xfrm>
          <a:prstGeom prst="rect">
            <a:avLst/>
          </a:prstGeom>
        </p:spPr>
        <p:txBody>
          <a:bodyPr lIns="0" tIns="0" rIns="0" bIns="0" rtlCol="0" anchor="t">
            <a:spAutoFit/>
          </a:bodyPr>
          <a:lstStyle/>
          <a:p>
            <a:pPr marL="0" lvl="1" indent="0">
              <a:lnSpc>
                <a:spcPts val="3879"/>
              </a:lnSpc>
              <a:spcBef>
                <a:spcPct val="0"/>
              </a:spcBef>
            </a:pPr>
            <a:r>
              <a:rPr lang="en-US" sz="2771">
                <a:solidFill>
                  <a:srgbClr val="4B4B4B"/>
                </a:solidFill>
                <a:latin typeface="Nourd"/>
              </a:rPr>
              <a:t>Less password reset calls</a:t>
            </a:r>
          </a:p>
        </p:txBody>
      </p:sp>
      <p:sp>
        <p:nvSpPr>
          <p:cNvPr id="46" name="TextBox 28">
            <a:extLst>
              <a:ext uri="{FF2B5EF4-FFF2-40B4-BE49-F238E27FC236}">
                <a16:creationId xmlns:a16="http://schemas.microsoft.com/office/drawing/2014/main" id="{2B1C730F-419C-491D-B78C-836E8D16172F}"/>
              </a:ext>
            </a:extLst>
          </p:cNvPr>
          <p:cNvSpPr txBox="1"/>
          <p:nvPr/>
        </p:nvSpPr>
        <p:spPr>
          <a:xfrm>
            <a:off x="9906000" y="4173442"/>
            <a:ext cx="3525038" cy="436658"/>
          </a:xfrm>
          <a:prstGeom prst="rect">
            <a:avLst/>
          </a:prstGeom>
        </p:spPr>
        <p:txBody>
          <a:bodyPr wrap="square" lIns="0" tIns="0" rIns="0" bIns="0" rtlCol="0" anchor="t">
            <a:spAutoFit/>
          </a:bodyPr>
          <a:lstStyle/>
          <a:p>
            <a:pPr>
              <a:lnSpc>
                <a:spcPts val="3879"/>
              </a:lnSpc>
            </a:pPr>
            <a:r>
              <a:rPr lang="en-US" dirty="0">
                <a:solidFill>
                  <a:srgbClr val="4B4B4B"/>
                </a:solidFill>
                <a:latin typeface="Nourd"/>
              </a:rPr>
              <a:t>Identity and Access Management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ppt_x"/>
                                          </p:val>
                                        </p:tav>
                                        <p:tav tm="100000">
                                          <p:val>
                                            <p:strVal val="#ppt_x"/>
                                          </p:val>
                                        </p:tav>
                                      </p:tavLst>
                                    </p:anim>
                                    <p:anim calcmode="lin" valueType="num">
                                      <p:cBhvr additive="base">
                                        <p:cTn id="24" dur="5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fill="hold"/>
                                        <p:tgtEl>
                                          <p:spTgt spid="15"/>
                                        </p:tgtEl>
                                        <p:attrNameLst>
                                          <p:attrName>ppt_x</p:attrName>
                                        </p:attrNameLst>
                                      </p:cBhvr>
                                      <p:tavLst>
                                        <p:tav tm="0">
                                          <p:val>
                                            <p:strVal val="#ppt_x"/>
                                          </p:val>
                                        </p:tav>
                                        <p:tav tm="100000">
                                          <p:val>
                                            <p:strVal val="#ppt_x"/>
                                          </p:val>
                                        </p:tav>
                                      </p:tavLst>
                                    </p:anim>
                                    <p:anim calcmode="lin" valueType="num">
                                      <p:cBhvr additive="base">
                                        <p:cTn id="28" dur="5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ppt_x"/>
                                          </p:val>
                                        </p:tav>
                                        <p:tav tm="100000">
                                          <p:val>
                                            <p:strVal val="#ppt_x"/>
                                          </p:val>
                                        </p:tav>
                                      </p:tavLst>
                                    </p:anim>
                                    <p:anim calcmode="lin" valueType="num">
                                      <p:cBhvr additive="base">
                                        <p:cTn id="32" dur="500" fill="hold"/>
                                        <p:tgtEl>
                                          <p:spTgt spid="17"/>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fill="hold"/>
                                        <p:tgtEl>
                                          <p:spTgt spid="21"/>
                                        </p:tgtEl>
                                        <p:attrNameLst>
                                          <p:attrName>ppt_x</p:attrName>
                                        </p:attrNameLst>
                                      </p:cBhvr>
                                      <p:tavLst>
                                        <p:tav tm="0">
                                          <p:val>
                                            <p:strVal val="#ppt_x"/>
                                          </p:val>
                                        </p:tav>
                                        <p:tav tm="100000">
                                          <p:val>
                                            <p:strVal val="#ppt_x"/>
                                          </p:val>
                                        </p:tav>
                                      </p:tavLst>
                                    </p:anim>
                                    <p:anim calcmode="lin" valueType="num">
                                      <p:cBhvr additive="base">
                                        <p:cTn id="40" dur="50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23"/>
                                        </p:tgtEl>
                                        <p:attrNameLst>
                                          <p:attrName>style.visibility</p:attrName>
                                        </p:attrNameLst>
                                      </p:cBhvr>
                                      <p:to>
                                        <p:strVal val="visible"/>
                                      </p:to>
                                    </p:set>
                                    <p:anim calcmode="lin" valueType="num">
                                      <p:cBhvr additive="base">
                                        <p:cTn id="43" dur="500" fill="hold"/>
                                        <p:tgtEl>
                                          <p:spTgt spid="23"/>
                                        </p:tgtEl>
                                        <p:attrNameLst>
                                          <p:attrName>ppt_x</p:attrName>
                                        </p:attrNameLst>
                                      </p:cBhvr>
                                      <p:tavLst>
                                        <p:tav tm="0">
                                          <p:val>
                                            <p:strVal val="#ppt_x"/>
                                          </p:val>
                                        </p:tav>
                                        <p:tav tm="100000">
                                          <p:val>
                                            <p:strVal val="#ppt_x"/>
                                          </p:val>
                                        </p:tav>
                                      </p:tavLst>
                                    </p:anim>
                                    <p:anim calcmode="lin" valueType="num">
                                      <p:cBhvr additive="base">
                                        <p:cTn id="44" dur="500" fill="hold"/>
                                        <p:tgtEl>
                                          <p:spTgt spid="23"/>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 calcmode="lin" valueType="num">
                                      <p:cBhvr additive="base">
                                        <p:cTn id="47" dur="500" fill="hold"/>
                                        <p:tgtEl>
                                          <p:spTgt spid="24"/>
                                        </p:tgtEl>
                                        <p:attrNameLst>
                                          <p:attrName>ppt_x</p:attrName>
                                        </p:attrNameLst>
                                      </p:cBhvr>
                                      <p:tavLst>
                                        <p:tav tm="0">
                                          <p:val>
                                            <p:strVal val="#ppt_x"/>
                                          </p:val>
                                        </p:tav>
                                        <p:tav tm="100000">
                                          <p:val>
                                            <p:strVal val="#ppt_x"/>
                                          </p:val>
                                        </p:tav>
                                      </p:tavLst>
                                    </p:anim>
                                    <p:anim calcmode="lin" valueType="num">
                                      <p:cBhvr additive="base">
                                        <p:cTn id="48" dur="500" fill="hold"/>
                                        <p:tgtEl>
                                          <p:spTgt spid="24"/>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25"/>
                                        </p:tgtEl>
                                        <p:attrNameLst>
                                          <p:attrName>style.visibility</p:attrName>
                                        </p:attrNameLst>
                                      </p:cBhvr>
                                      <p:to>
                                        <p:strVal val="visible"/>
                                      </p:to>
                                    </p:set>
                                    <p:anim calcmode="lin" valueType="num">
                                      <p:cBhvr additive="base">
                                        <p:cTn id="51" dur="500" fill="hold"/>
                                        <p:tgtEl>
                                          <p:spTgt spid="25"/>
                                        </p:tgtEl>
                                        <p:attrNameLst>
                                          <p:attrName>ppt_x</p:attrName>
                                        </p:attrNameLst>
                                      </p:cBhvr>
                                      <p:tavLst>
                                        <p:tav tm="0">
                                          <p:val>
                                            <p:strVal val="#ppt_x"/>
                                          </p:val>
                                        </p:tav>
                                        <p:tav tm="100000">
                                          <p:val>
                                            <p:strVal val="#ppt_x"/>
                                          </p:val>
                                        </p:tav>
                                      </p:tavLst>
                                    </p:anim>
                                    <p:anim calcmode="lin" valueType="num">
                                      <p:cBhvr additive="base">
                                        <p:cTn id="52" dur="500" fill="hold"/>
                                        <p:tgtEl>
                                          <p:spTgt spid="25"/>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additive="base">
                                        <p:cTn id="55" dur="500" fill="hold"/>
                                        <p:tgtEl>
                                          <p:spTgt spid="26"/>
                                        </p:tgtEl>
                                        <p:attrNameLst>
                                          <p:attrName>ppt_x</p:attrName>
                                        </p:attrNameLst>
                                      </p:cBhvr>
                                      <p:tavLst>
                                        <p:tav tm="0">
                                          <p:val>
                                            <p:strVal val="#ppt_x"/>
                                          </p:val>
                                        </p:tav>
                                        <p:tav tm="100000">
                                          <p:val>
                                            <p:strVal val="#ppt_x"/>
                                          </p:val>
                                        </p:tav>
                                      </p:tavLst>
                                    </p:anim>
                                    <p:anim calcmode="lin" valueType="num">
                                      <p:cBhvr additive="base">
                                        <p:cTn id="56" dur="500" fill="hold"/>
                                        <p:tgtEl>
                                          <p:spTgt spid="26"/>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anim calcmode="lin" valueType="num">
                                      <p:cBhvr additive="base">
                                        <p:cTn id="59" dur="500" fill="hold"/>
                                        <p:tgtEl>
                                          <p:spTgt spid="27"/>
                                        </p:tgtEl>
                                        <p:attrNameLst>
                                          <p:attrName>ppt_x</p:attrName>
                                        </p:attrNameLst>
                                      </p:cBhvr>
                                      <p:tavLst>
                                        <p:tav tm="0">
                                          <p:val>
                                            <p:strVal val="#ppt_x"/>
                                          </p:val>
                                        </p:tav>
                                        <p:tav tm="100000">
                                          <p:val>
                                            <p:strVal val="#ppt_x"/>
                                          </p:val>
                                        </p:tav>
                                      </p:tavLst>
                                    </p:anim>
                                    <p:anim calcmode="lin" valueType="num">
                                      <p:cBhvr additive="base">
                                        <p:cTn id="60" dur="500" fill="hold"/>
                                        <p:tgtEl>
                                          <p:spTgt spid="27"/>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cBhvr additive="base">
                                        <p:cTn id="63" dur="500" fill="hold"/>
                                        <p:tgtEl>
                                          <p:spTgt spid="28"/>
                                        </p:tgtEl>
                                        <p:attrNameLst>
                                          <p:attrName>ppt_x</p:attrName>
                                        </p:attrNameLst>
                                      </p:cBhvr>
                                      <p:tavLst>
                                        <p:tav tm="0">
                                          <p:val>
                                            <p:strVal val="#ppt_x"/>
                                          </p:val>
                                        </p:tav>
                                        <p:tav tm="100000">
                                          <p:val>
                                            <p:strVal val="#ppt_x"/>
                                          </p:val>
                                        </p:tav>
                                      </p:tavLst>
                                    </p:anim>
                                    <p:anim calcmode="lin" valueType="num">
                                      <p:cBhvr additive="base">
                                        <p:cTn id="64" dur="500" fill="hold"/>
                                        <p:tgtEl>
                                          <p:spTgt spid="28"/>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29"/>
                                        </p:tgtEl>
                                        <p:attrNameLst>
                                          <p:attrName>style.visibility</p:attrName>
                                        </p:attrNameLst>
                                      </p:cBhvr>
                                      <p:to>
                                        <p:strVal val="visible"/>
                                      </p:to>
                                    </p:set>
                                    <p:anim calcmode="lin" valueType="num">
                                      <p:cBhvr additive="base">
                                        <p:cTn id="67" dur="500" fill="hold"/>
                                        <p:tgtEl>
                                          <p:spTgt spid="29"/>
                                        </p:tgtEl>
                                        <p:attrNameLst>
                                          <p:attrName>ppt_x</p:attrName>
                                        </p:attrNameLst>
                                      </p:cBhvr>
                                      <p:tavLst>
                                        <p:tav tm="0">
                                          <p:val>
                                            <p:strVal val="#ppt_x"/>
                                          </p:val>
                                        </p:tav>
                                        <p:tav tm="100000">
                                          <p:val>
                                            <p:strVal val="#ppt_x"/>
                                          </p:val>
                                        </p:tav>
                                      </p:tavLst>
                                    </p:anim>
                                    <p:anim calcmode="lin" valueType="num">
                                      <p:cBhvr additive="base">
                                        <p:cTn id="68" dur="500" fill="hold"/>
                                        <p:tgtEl>
                                          <p:spTgt spid="29"/>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30"/>
                                        </p:tgtEl>
                                        <p:attrNameLst>
                                          <p:attrName>style.visibility</p:attrName>
                                        </p:attrNameLst>
                                      </p:cBhvr>
                                      <p:to>
                                        <p:strVal val="visible"/>
                                      </p:to>
                                    </p:set>
                                    <p:anim calcmode="lin" valueType="num">
                                      <p:cBhvr additive="base">
                                        <p:cTn id="71" dur="500" fill="hold"/>
                                        <p:tgtEl>
                                          <p:spTgt spid="30"/>
                                        </p:tgtEl>
                                        <p:attrNameLst>
                                          <p:attrName>ppt_x</p:attrName>
                                        </p:attrNameLst>
                                      </p:cBhvr>
                                      <p:tavLst>
                                        <p:tav tm="0">
                                          <p:val>
                                            <p:strVal val="#ppt_x"/>
                                          </p:val>
                                        </p:tav>
                                        <p:tav tm="100000">
                                          <p:val>
                                            <p:strVal val="#ppt_x"/>
                                          </p:val>
                                        </p:tav>
                                      </p:tavLst>
                                    </p:anim>
                                    <p:anim calcmode="lin" valueType="num">
                                      <p:cBhvr additive="base">
                                        <p:cTn id="72" dur="500" fill="hold"/>
                                        <p:tgtEl>
                                          <p:spTgt spid="30"/>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31"/>
                                        </p:tgtEl>
                                        <p:attrNameLst>
                                          <p:attrName>style.visibility</p:attrName>
                                        </p:attrNameLst>
                                      </p:cBhvr>
                                      <p:to>
                                        <p:strVal val="visible"/>
                                      </p:to>
                                    </p:set>
                                    <p:anim calcmode="lin" valueType="num">
                                      <p:cBhvr additive="base">
                                        <p:cTn id="75" dur="500" fill="hold"/>
                                        <p:tgtEl>
                                          <p:spTgt spid="31"/>
                                        </p:tgtEl>
                                        <p:attrNameLst>
                                          <p:attrName>ppt_x</p:attrName>
                                        </p:attrNameLst>
                                      </p:cBhvr>
                                      <p:tavLst>
                                        <p:tav tm="0">
                                          <p:val>
                                            <p:strVal val="#ppt_x"/>
                                          </p:val>
                                        </p:tav>
                                        <p:tav tm="100000">
                                          <p:val>
                                            <p:strVal val="#ppt_x"/>
                                          </p:val>
                                        </p:tav>
                                      </p:tavLst>
                                    </p:anim>
                                    <p:anim calcmode="lin" valueType="num">
                                      <p:cBhvr additive="base">
                                        <p:cTn id="76" dur="500" fill="hold"/>
                                        <p:tgtEl>
                                          <p:spTgt spid="31"/>
                                        </p:tgtEl>
                                        <p:attrNameLst>
                                          <p:attrName>ppt_y</p:attrName>
                                        </p:attrNameLst>
                                      </p:cBhvr>
                                      <p:tavLst>
                                        <p:tav tm="0">
                                          <p:val>
                                            <p:strVal val="1+#ppt_h/2"/>
                                          </p:val>
                                        </p:tav>
                                        <p:tav tm="100000">
                                          <p:val>
                                            <p:strVal val="#ppt_y"/>
                                          </p:val>
                                        </p:tav>
                                      </p:tavLst>
                                    </p:anim>
                                  </p:childTnLst>
                                </p:cTn>
                              </p:par>
                              <p:par>
                                <p:cTn id="77" presetID="2" presetClass="entr" presetSubtype="4" fill="hold" nodeType="withEffect">
                                  <p:stCondLst>
                                    <p:cond delay="0"/>
                                  </p:stCondLst>
                                  <p:childTnLst>
                                    <p:set>
                                      <p:cBhvr>
                                        <p:cTn id="78" dur="1" fill="hold">
                                          <p:stCondLst>
                                            <p:cond delay="0"/>
                                          </p:stCondLst>
                                        </p:cTn>
                                        <p:tgtEl>
                                          <p:spTgt spid="32"/>
                                        </p:tgtEl>
                                        <p:attrNameLst>
                                          <p:attrName>style.visibility</p:attrName>
                                        </p:attrNameLst>
                                      </p:cBhvr>
                                      <p:to>
                                        <p:strVal val="visible"/>
                                      </p:to>
                                    </p:set>
                                    <p:anim calcmode="lin" valueType="num">
                                      <p:cBhvr additive="base">
                                        <p:cTn id="79" dur="500" fill="hold"/>
                                        <p:tgtEl>
                                          <p:spTgt spid="32"/>
                                        </p:tgtEl>
                                        <p:attrNameLst>
                                          <p:attrName>ppt_x</p:attrName>
                                        </p:attrNameLst>
                                      </p:cBhvr>
                                      <p:tavLst>
                                        <p:tav tm="0">
                                          <p:val>
                                            <p:strVal val="#ppt_x"/>
                                          </p:val>
                                        </p:tav>
                                        <p:tav tm="100000">
                                          <p:val>
                                            <p:strVal val="#ppt_x"/>
                                          </p:val>
                                        </p:tav>
                                      </p:tavLst>
                                    </p:anim>
                                    <p:anim calcmode="lin" valueType="num">
                                      <p:cBhvr additive="base">
                                        <p:cTn id="80" dur="500" fill="hold"/>
                                        <p:tgtEl>
                                          <p:spTgt spid="32"/>
                                        </p:tgtEl>
                                        <p:attrNameLst>
                                          <p:attrName>ppt_y</p:attrName>
                                        </p:attrNameLst>
                                      </p:cBhvr>
                                      <p:tavLst>
                                        <p:tav tm="0">
                                          <p:val>
                                            <p:strVal val="1+#ppt_h/2"/>
                                          </p:val>
                                        </p:tav>
                                        <p:tav tm="100000">
                                          <p:val>
                                            <p:strVal val="#ppt_y"/>
                                          </p:val>
                                        </p:tav>
                                      </p:tavLst>
                                    </p:anim>
                                  </p:childTnLst>
                                </p:cTn>
                              </p:par>
                              <p:par>
                                <p:cTn id="81" presetID="2" presetClass="entr" presetSubtype="4" fill="hold" nodeType="withEffect">
                                  <p:stCondLst>
                                    <p:cond delay="0"/>
                                  </p:stCondLst>
                                  <p:childTnLst>
                                    <p:set>
                                      <p:cBhvr>
                                        <p:cTn id="82" dur="1" fill="hold">
                                          <p:stCondLst>
                                            <p:cond delay="0"/>
                                          </p:stCondLst>
                                        </p:cTn>
                                        <p:tgtEl>
                                          <p:spTgt spid="36"/>
                                        </p:tgtEl>
                                        <p:attrNameLst>
                                          <p:attrName>style.visibility</p:attrName>
                                        </p:attrNameLst>
                                      </p:cBhvr>
                                      <p:to>
                                        <p:strVal val="visible"/>
                                      </p:to>
                                    </p:set>
                                    <p:anim calcmode="lin" valueType="num">
                                      <p:cBhvr additive="base">
                                        <p:cTn id="83" dur="500" fill="hold"/>
                                        <p:tgtEl>
                                          <p:spTgt spid="36"/>
                                        </p:tgtEl>
                                        <p:attrNameLst>
                                          <p:attrName>ppt_x</p:attrName>
                                        </p:attrNameLst>
                                      </p:cBhvr>
                                      <p:tavLst>
                                        <p:tav tm="0">
                                          <p:val>
                                            <p:strVal val="#ppt_x"/>
                                          </p:val>
                                        </p:tav>
                                        <p:tav tm="100000">
                                          <p:val>
                                            <p:strVal val="#ppt_x"/>
                                          </p:val>
                                        </p:tav>
                                      </p:tavLst>
                                    </p:anim>
                                    <p:anim calcmode="lin" valueType="num">
                                      <p:cBhvr additive="base">
                                        <p:cTn id="84" dur="500" fill="hold"/>
                                        <p:tgtEl>
                                          <p:spTgt spid="36"/>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37"/>
                                        </p:tgtEl>
                                        <p:attrNameLst>
                                          <p:attrName>style.visibility</p:attrName>
                                        </p:attrNameLst>
                                      </p:cBhvr>
                                      <p:to>
                                        <p:strVal val="visible"/>
                                      </p:to>
                                    </p:set>
                                    <p:anim calcmode="lin" valueType="num">
                                      <p:cBhvr additive="base">
                                        <p:cTn id="87" dur="500" fill="hold"/>
                                        <p:tgtEl>
                                          <p:spTgt spid="37"/>
                                        </p:tgtEl>
                                        <p:attrNameLst>
                                          <p:attrName>ppt_x</p:attrName>
                                        </p:attrNameLst>
                                      </p:cBhvr>
                                      <p:tavLst>
                                        <p:tav tm="0">
                                          <p:val>
                                            <p:strVal val="#ppt_x"/>
                                          </p:val>
                                        </p:tav>
                                        <p:tav tm="100000">
                                          <p:val>
                                            <p:strVal val="#ppt_x"/>
                                          </p:val>
                                        </p:tav>
                                      </p:tavLst>
                                    </p:anim>
                                    <p:anim calcmode="lin" valueType="num">
                                      <p:cBhvr additive="base">
                                        <p:cTn id="88" dur="500" fill="hold"/>
                                        <p:tgtEl>
                                          <p:spTgt spid="37"/>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38"/>
                                        </p:tgtEl>
                                        <p:attrNameLst>
                                          <p:attrName>style.visibility</p:attrName>
                                        </p:attrNameLst>
                                      </p:cBhvr>
                                      <p:to>
                                        <p:strVal val="visible"/>
                                      </p:to>
                                    </p:set>
                                    <p:anim calcmode="lin" valueType="num">
                                      <p:cBhvr additive="base">
                                        <p:cTn id="91" dur="500" fill="hold"/>
                                        <p:tgtEl>
                                          <p:spTgt spid="38"/>
                                        </p:tgtEl>
                                        <p:attrNameLst>
                                          <p:attrName>ppt_x</p:attrName>
                                        </p:attrNameLst>
                                      </p:cBhvr>
                                      <p:tavLst>
                                        <p:tav tm="0">
                                          <p:val>
                                            <p:strVal val="#ppt_x"/>
                                          </p:val>
                                        </p:tav>
                                        <p:tav tm="100000">
                                          <p:val>
                                            <p:strVal val="#ppt_x"/>
                                          </p:val>
                                        </p:tav>
                                      </p:tavLst>
                                    </p:anim>
                                    <p:anim calcmode="lin" valueType="num">
                                      <p:cBhvr additive="base">
                                        <p:cTn id="92" dur="500" fill="hold"/>
                                        <p:tgtEl>
                                          <p:spTgt spid="38"/>
                                        </p:tgtEl>
                                        <p:attrNameLst>
                                          <p:attrName>ppt_y</p:attrName>
                                        </p:attrNameLst>
                                      </p:cBhvr>
                                      <p:tavLst>
                                        <p:tav tm="0">
                                          <p:val>
                                            <p:strVal val="1+#ppt_h/2"/>
                                          </p:val>
                                        </p:tav>
                                        <p:tav tm="100000">
                                          <p:val>
                                            <p:strVal val="#ppt_y"/>
                                          </p:val>
                                        </p:tav>
                                      </p:tavLst>
                                    </p:anim>
                                  </p:childTnLst>
                                </p:cTn>
                              </p:par>
                              <p:par>
                                <p:cTn id="93" presetID="2" presetClass="entr" presetSubtype="4" fill="hold" nodeType="withEffect">
                                  <p:stCondLst>
                                    <p:cond delay="0"/>
                                  </p:stCondLst>
                                  <p:childTnLst>
                                    <p:set>
                                      <p:cBhvr>
                                        <p:cTn id="94" dur="1" fill="hold">
                                          <p:stCondLst>
                                            <p:cond delay="0"/>
                                          </p:stCondLst>
                                        </p:cTn>
                                        <p:tgtEl>
                                          <p:spTgt spid="39"/>
                                        </p:tgtEl>
                                        <p:attrNameLst>
                                          <p:attrName>style.visibility</p:attrName>
                                        </p:attrNameLst>
                                      </p:cBhvr>
                                      <p:to>
                                        <p:strVal val="visible"/>
                                      </p:to>
                                    </p:set>
                                    <p:anim calcmode="lin" valueType="num">
                                      <p:cBhvr additive="base">
                                        <p:cTn id="95" dur="500" fill="hold"/>
                                        <p:tgtEl>
                                          <p:spTgt spid="39"/>
                                        </p:tgtEl>
                                        <p:attrNameLst>
                                          <p:attrName>ppt_x</p:attrName>
                                        </p:attrNameLst>
                                      </p:cBhvr>
                                      <p:tavLst>
                                        <p:tav tm="0">
                                          <p:val>
                                            <p:strVal val="#ppt_x"/>
                                          </p:val>
                                        </p:tav>
                                        <p:tav tm="100000">
                                          <p:val>
                                            <p:strVal val="#ppt_x"/>
                                          </p:val>
                                        </p:tav>
                                      </p:tavLst>
                                    </p:anim>
                                    <p:anim calcmode="lin" valueType="num">
                                      <p:cBhvr additive="base">
                                        <p:cTn id="96" dur="500" fill="hold"/>
                                        <p:tgtEl>
                                          <p:spTgt spid="39"/>
                                        </p:tgtEl>
                                        <p:attrNameLst>
                                          <p:attrName>ppt_y</p:attrName>
                                        </p:attrNameLst>
                                      </p:cBhvr>
                                      <p:tavLst>
                                        <p:tav tm="0">
                                          <p:val>
                                            <p:strVal val="1+#ppt_h/2"/>
                                          </p:val>
                                        </p:tav>
                                        <p:tav tm="100000">
                                          <p:val>
                                            <p:strVal val="#ppt_y"/>
                                          </p:val>
                                        </p:tav>
                                      </p:tavLst>
                                    </p:anim>
                                  </p:childTnLst>
                                </p:cTn>
                              </p:par>
                              <p:par>
                                <p:cTn id="97" presetID="2" presetClass="entr" presetSubtype="4" fill="hold" nodeType="withEffect">
                                  <p:stCondLst>
                                    <p:cond delay="0"/>
                                  </p:stCondLst>
                                  <p:childTnLst>
                                    <p:set>
                                      <p:cBhvr>
                                        <p:cTn id="98" dur="1" fill="hold">
                                          <p:stCondLst>
                                            <p:cond delay="0"/>
                                          </p:stCondLst>
                                        </p:cTn>
                                        <p:tgtEl>
                                          <p:spTgt spid="43"/>
                                        </p:tgtEl>
                                        <p:attrNameLst>
                                          <p:attrName>style.visibility</p:attrName>
                                        </p:attrNameLst>
                                      </p:cBhvr>
                                      <p:to>
                                        <p:strVal val="visible"/>
                                      </p:to>
                                    </p:set>
                                    <p:anim calcmode="lin" valueType="num">
                                      <p:cBhvr additive="base">
                                        <p:cTn id="99" dur="500" fill="hold"/>
                                        <p:tgtEl>
                                          <p:spTgt spid="43"/>
                                        </p:tgtEl>
                                        <p:attrNameLst>
                                          <p:attrName>ppt_x</p:attrName>
                                        </p:attrNameLst>
                                      </p:cBhvr>
                                      <p:tavLst>
                                        <p:tav tm="0">
                                          <p:val>
                                            <p:strVal val="#ppt_x"/>
                                          </p:val>
                                        </p:tav>
                                        <p:tav tm="100000">
                                          <p:val>
                                            <p:strVal val="#ppt_x"/>
                                          </p:val>
                                        </p:tav>
                                      </p:tavLst>
                                    </p:anim>
                                    <p:anim calcmode="lin" valueType="num">
                                      <p:cBhvr additive="base">
                                        <p:cTn id="100" dur="500" fill="hold"/>
                                        <p:tgtEl>
                                          <p:spTgt spid="43"/>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44"/>
                                        </p:tgtEl>
                                        <p:attrNameLst>
                                          <p:attrName>style.visibility</p:attrName>
                                        </p:attrNameLst>
                                      </p:cBhvr>
                                      <p:to>
                                        <p:strVal val="visible"/>
                                      </p:to>
                                    </p:set>
                                    <p:anim calcmode="lin" valueType="num">
                                      <p:cBhvr additive="base">
                                        <p:cTn id="103" dur="500" fill="hold"/>
                                        <p:tgtEl>
                                          <p:spTgt spid="44"/>
                                        </p:tgtEl>
                                        <p:attrNameLst>
                                          <p:attrName>ppt_x</p:attrName>
                                        </p:attrNameLst>
                                      </p:cBhvr>
                                      <p:tavLst>
                                        <p:tav tm="0">
                                          <p:val>
                                            <p:strVal val="#ppt_x"/>
                                          </p:val>
                                        </p:tav>
                                        <p:tav tm="100000">
                                          <p:val>
                                            <p:strVal val="#ppt_x"/>
                                          </p:val>
                                        </p:tav>
                                      </p:tavLst>
                                    </p:anim>
                                    <p:anim calcmode="lin" valueType="num">
                                      <p:cBhvr additive="base">
                                        <p:cTn id="104" dur="500" fill="hold"/>
                                        <p:tgtEl>
                                          <p:spTgt spid="44"/>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 calcmode="lin" valueType="num">
                                      <p:cBhvr additive="base">
                                        <p:cTn id="107" dur="500" fill="hold"/>
                                        <p:tgtEl>
                                          <p:spTgt spid="45"/>
                                        </p:tgtEl>
                                        <p:attrNameLst>
                                          <p:attrName>ppt_x</p:attrName>
                                        </p:attrNameLst>
                                      </p:cBhvr>
                                      <p:tavLst>
                                        <p:tav tm="0">
                                          <p:val>
                                            <p:strVal val="#ppt_x"/>
                                          </p:val>
                                        </p:tav>
                                        <p:tav tm="100000">
                                          <p:val>
                                            <p:strVal val="#ppt_x"/>
                                          </p:val>
                                        </p:tav>
                                      </p:tavLst>
                                    </p:anim>
                                    <p:anim calcmode="lin" valueType="num">
                                      <p:cBhvr additive="base">
                                        <p:cTn id="108" dur="500" fill="hold"/>
                                        <p:tgtEl>
                                          <p:spTgt spid="45"/>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0"/>
                                  </p:stCondLst>
                                  <p:childTnLst>
                                    <p:set>
                                      <p:cBhvr>
                                        <p:cTn id="110" dur="1" fill="hold">
                                          <p:stCondLst>
                                            <p:cond delay="0"/>
                                          </p:stCondLst>
                                        </p:cTn>
                                        <p:tgtEl>
                                          <p:spTgt spid="46"/>
                                        </p:tgtEl>
                                        <p:attrNameLst>
                                          <p:attrName>style.visibility</p:attrName>
                                        </p:attrNameLst>
                                      </p:cBhvr>
                                      <p:to>
                                        <p:strVal val="visible"/>
                                      </p:to>
                                    </p:set>
                                    <p:anim calcmode="lin" valueType="num">
                                      <p:cBhvr additive="base">
                                        <p:cTn id="111" dur="500" fill="hold"/>
                                        <p:tgtEl>
                                          <p:spTgt spid="46"/>
                                        </p:tgtEl>
                                        <p:attrNameLst>
                                          <p:attrName>ppt_x</p:attrName>
                                        </p:attrNameLst>
                                      </p:cBhvr>
                                      <p:tavLst>
                                        <p:tav tm="0">
                                          <p:val>
                                            <p:strVal val="#ppt_x"/>
                                          </p:val>
                                        </p:tav>
                                        <p:tav tm="100000">
                                          <p:val>
                                            <p:strVal val="#ppt_x"/>
                                          </p:val>
                                        </p:tav>
                                      </p:tavLst>
                                    </p:anim>
                                    <p:anim calcmode="lin" valueType="num">
                                      <p:cBhvr additive="base">
                                        <p:cTn id="112"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p:bldP spid="25" grpId="0"/>
      <p:bldP spid="26" grpId="0"/>
      <p:bldP spid="27" grpId="0"/>
      <p:bldP spid="28" grpId="0"/>
      <p:bldP spid="30" grpId="0"/>
      <p:bldP spid="31" grpId="0"/>
      <p:bldP spid="37" grpId="0"/>
      <p:bldP spid="38" grpId="0"/>
      <p:bldP spid="44" grpId="0"/>
      <p:bldP spid="45" grpId="0"/>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sp>
        <p:nvSpPr>
          <p:cNvPr id="2" name="TextBox 2"/>
          <p:cNvSpPr txBox="1"/>
          <p:nvPr/>
        </p:nvSpPr>
        <p:spPr>
          <a:xfrm>
            <a:off x="5633207" y="990600"/>
            <a:ext cx="6750941" cy="1790700"/>
          </a:xfrm>
          <a:prstGeom prst="rect">
            <a:avLst/>
          </a:prstGeom>
        </p:spPr>
        <p:txBody>
          <a:bodyPr lIns="0" tIns="0" rIns="0" bIns="0" rtlCol="0" anchor="t">
            <a:spAutoFit/>
          </a:bodyPr>
          <a:lstStyle/>
          <a:p>
            <a:pPr>
              <a:lnSpc>
                <a:spcPts val="12599"/>
              </a:lnSpc>
            </a:pPr>
            <a:r>
              <a:rPr lang="en-US" sz="9000">
                <a:solidFill>
                  <a:srgbClr val="000000"/>
                </a:solidFill>
                <a:latin typeface="TAN Tangkiwood"/>
              </a:rPr>
              <a:t>Group Policies</a:t>
            </a:r>
          </a:p>
        </p:txBody>
      </p:sp>
      <p:sp>
        <p:nvSpPr>
          <p:cNvPr id="12" name="TextBox 12"/>
          <p:cNvSpPr txBox="1"/>
          <p:nvPr/>
        </p:nvSpPr>
        <p:spPr>
          <a:xfrm>
            <a:off x="7314270" y="411961"/>
            <a:ext cx="3659461" cy="257810"/>
          </a:xfrm>
          <a:prstGeom prst="rect">
            <a:avLst/>
          </a:prstGeom>
        </p:spPr>
        <p:txBody>
          <a:bodyPr lIns="0" tIns="0" rIns="0" bIns="0" rtlCol="0" anchor="t">
            <a:spAutoFit/>
          </a:bodyPr>
          <a:lstStyle/>
          <a:p>
            <a:pPr algn="ctr">
              <a:lnSpc>
                <a:spcPts val="2239"/>
              </a:lnSpc>
              <a:spcBef>
                <a:spcPct val="0"/>
              </a:spcBef>
            </a:pPr>
            <a:r>
              <a:rPr lang="en-US" sz="1599" spc="291">
                <a:solidFill>
                  <a:srgbClr val="000000"/>
                </a:solidFill>
                <a:latin typeface="Nourd"/>
              </a:rPr>
              <a:t>DEVICE HARDENING</a:t>
            </a:r>
          </a:p>
        </p:txBody>
      </p:sp>
      <p:sp>
        <p:nvSpPr>
          <p:cNvPr id="13" name="TextBox 13"/>
          <p:cNvSpPr txBox="1"/>
          <p:nvPr/>
        </p:nvSpPr>
        <p:spPr>
          <a:xfrm>
            <a:off x="513159" y="411961"/>
            <a:ext cx="1711356" cy="257810"/>
          </a:xfrm>
          <a:prstGeom prst="rect">
            <a:avLst/>
          </a:prstGeom>
        </p:spPr>
        <p:txBody>
          <a:bodyPr lIns="0" tIns="0" rIns="0" bIns="0" rtlCol="0" anchor="t">
            <a:spAutoFit/>
          </a:bodyPr>
          <a:lstStyle/>
          <a:p>
            <a:pPr>
              <a:lnSpc>
                <a:spcPts val="2239"/>
              </a:lnSpc>
              <a:spcBef>
                <a:spcPct val="0"/>
              </a:spcBef>
            </a:pPr>
            <a:r>
              <a:rPr lang="en-US" sz="1599">
                <a:solidFill>
                  <a:srgbClr val="000000"/>
                </a:solidFill>
                <a:latin typeface="Nourd"/>
              </a:rPr>
              <a:t>Nayan Patel</a:t>
            </a:r>
          </a:p>
        </p:txBody>
      </p:sp>
      <p:sp>
        <p:nvSpPr>
          <p:cNvPr id="14" name="TextBox 14"/>
          <p:cNvSpPr txBox="1"/>
          <p:nvPr/>
        </p:nvSpPr>
        <p:spPr>
          <a:xfrm>
            <a:off x="16827738" y="411961"/>
            <a:ext cx="993663" cy="260841"/>
          </a:xfrm>
          <a:prstGeom prst="rect">
            <a:avLst/>
          </a:prstGeom>
        </p:spPr>
        <p:txBody>
          <a:bodyPr lIns="0" tIns="0" rIns="0" bIns="0" rtlCol="0" anchor="t">
            <a:spAutoFit/>
          </a:bodyPr>
          <a:lstStyle/>
          <a:p>
            <a:pPr algn="r">
              <a:lnSpc>
                <a:spcPts val="2239"/>
              </a:lnSpc>
              <a:spcBef>
                <a:spcPct val="0"/>
              </a:spcBef>
            </a:pPr>
            <a:r>
              <a:rPr lang="en-US" sz="1599" dirty="0">
                <a:solidFill>
                  <a:srgbClr val="000000"/>
                </a:solidFill>
                <a:latin typeface="Nourd"/>
              </a:rPr>
              <a:t>05</a:t>
            </a:r>
          </a:p>
        </p:txBody>
      </p:sp>
      <p:grpSp>
        <p:nvGrpSpPr>
          <p:cNvPr id="18" name="Group 17">
            <a:extLst>
              <a:ext uri="{FF2B5EF4-FFF2-40B4-BE49-F238E27FC236}">
                <a16:creationId xmlns:a16="http://schemas.microsoft.com/office/drawing/2014/main" id="{6EBC5EA1-8812-4BEB-A1C1-BCD11FB3183C}"/>
              </a:ext>
            </a:extLst>
          </p:cNvPr>
          <p:cNvGrpSpPr/>
          <p:nvPr/>
        </p:nvGrpSpPr>
        <p:grpSpPr>
          <a:xfrm>
            <a:off x="3288938" y="2960360"/>
            <a:ext cx="11710124" cy="6340802"/>
            <a:chOff x="3962400" y="3087841"/>
            <a:chExt cx="11710124" cy="6340802"/>
          </a:xfrm>
        </p:grpSpPr>
        <p:sp>
          <p:nvSpPr>
            <p:cNvPr id="3" name="TextBox 3"/>
            <p:cNvSpPr txBox="1"/>
            <p:nvPr/>
          </p:nvSpPr>
          <p:spPr>
            <a:xfrm>
              <a:off x="3962400" y="7323618"/>
              <a:ext cx="5884995" cy="2105025"/>
            </a:xfrm>
            <a:prstGeom prst="rect">
              <a:avLst/>
            </a:prstGeom>
          </p:spPr>
          <p:txBody>
            <a:bodyPr lIns="0" tIns="0" rIns="0" bIns="0" rtlCol="0" anchor="t">
              <a:spAutoFit/>
            </a:bodyPr>
            <a:lstStyle/>
            <a:p>
              <a:pPr marL="647700" lvl="1" indent="-323850">
                <a:lnSpc>
                  <a:spcPts val="4199"/>
                </a:lnSpc>
                <a:buFont typeface="Arial"/>
                <a:buChar char="•"/>
              </a:pPr>
              <a:r>
                <a:rPr lang="en-US" sz="3000" dirty="0">
                  <a:solidFill>
                    <a:srgbClr val="000000"/>
                  </a:solidFill>
                  <a:latin typeface="Nourd" panose="020B0604020202020204" charset="0"/>
                </a:rPr>
                <a:t>Efficient management</a:t>
              </a:r>
            </a:p>
            <a:p>
              <a:pPr marL="647700" lvl="1" indent="-323850">
                <a:lnSpc>
                  <a:spcPts val="4199"/>
                </a:lnSpc>
                <a:buFont typeface="Arial"/>
                <a:buChar char="•"/>
              </a:pPr>
              <a:r>
                <a:rPr lang="en-US" sz="3000" dirty="0">
                  <a:solidFill>
                    <a:srgbClr val="000000"/>
                  </a:solidFill>
                  <a:latin typeface="Nourd" panose="020B0604020202020204" charset="0"/>
                </a:rPr>
                <a:t>Ease of administration</a:t>
              </a:r>
            </a:p>
            <a:p>
              <a:pPr marL="647700" lvl="1" indent="-323850">
                <a:lnSpc>
                  <a:spcPts val="4199"/>
                </a:lnSpc>
                <a:buFont typeface="Arial"/>
                <a:buChar char="•"/>
              </a:pPr>
              <a:r>
                <a:rPr lang="en-US" sz="3000" dirty="0">
                  <a:solidFill>
                    <a:srgbClr val="000000"/>
                  </a:solidFill>
                  <a:latin typeface="Nourd" panose="020B0604020202020204" charset="0"/>
                </a:rPr>
                <a:t>Password policy enforcement</a:t>
              </a:r>
            </a:p>
            <a:p>
              <a:pPr>
                <a:lnSpc>
                  <a:spcPts val="4199"/>
                </a:lnSpc>
              </a:pPr>
              <a:endParaRPr lang="en-US" sz="3000" dirty="0">
                <a:solidFill>
                  <a:srgbClr val="000000"/>
                </a:solidFill>
                <a:latin typeface="Nourd" panose="020B0604020202020204" charset="0"/>
              </a:endParaRPr>
            </a:p>
          </p:txBody>
        </p:sp>
        <p:grpSp>
          <p:nvGrpSpPr>
            <p:cNvPr id="4" name="Group 4"/>
            <p:cNvGrpSpPr/>
            <p:nvPr/>
          </p:nvGrpSpPr>
          <p:grpSpPr>
            <a:xfrm>
              <a:off x="3962400" y="3087841"/>
              <a:ext cx="3279128" cy="3279128"/>
              <a:chOff x="0" y="0"/>
              <a:chExt cx="4372170" cy="4372170"/>
            </a:xfrm>
          </p:grpSpPr>
          <p:grpSp>
            <p:nvGrpSpPr>
              <p:cNvPr id="5" name="Group 5"/>
              <p:cNvGrpSpPr/>
              <p:nvPr/>
            </p:nvGrpSpPr>
            <p:grpSpPr>
              <a:xfrm>
                <a:off x="0" y="0"/>
                <a:ext cx="4372170" cy="4372170"/>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pic>
            <p:nvPicPr>
              <p:cNvPr id="7" name="Picture 7"/>
              <p:cNvPicPr>
                <a:picLocks noChangeAspect="1"/>
              </p:cNvPicPr>
              <p:nvPr/>
            </p:nvPicPr>
            <p:blipFill>
              <a:blip r:embed="rId3"/>
              <a:srcRect/>
              <a:stretch>
                <a:fillRect/>
              </a:stretch>
            </p:blipFill>
            <p:spPr>
              <a:xfrm>
                <a:off x="975418" y="832439"/>
                <a:ext cx="2421335" cy="2707292"/>
              </a:xfrm>
              <a:prstGeom prst="rect">
                <a:avLst/>
              </a:prstGeom>
              <a:effectLst>
                <a:outerShdw blurRad="50800" dist="38100" dir="5400000" algn="t" rotWithShape="0">
                  <a:prstClr val="black">
                    <a:alpha val="40000"/>
                  </a:prstClr>
                </a:outerShdw>
              </a:effectLst>
            </p:spPr>
          </p:pic>
        </p:grpSp>
        <p:grpSp>
          <p:nvGrpSpPr>
            <p:cNvPr id="8" name="Group 8"/>
            <p:cNvGrpSpPr/>
            <p:nvPr/>
          </p:nvGrpSpPr>
          <p:grpSpPr>
            <a:xfrm>
              <a:off x="10969961" y="3087841"/>
              <a:ext cx="3279128" cy="3279128"/>
              <a:chOff x="0" y="0"/>
              <a:chExt cx="4372170" cy="4372170"/>
            </a:xfrm>
          </p:grpSpPr>
          <p:grpSp>
            <p:nvGrpSpPr>
              <p:cNvPr id="9" name="Group 9"/>
              <p:cNvGrpSpPr/>
              <p:nvPr/>
            </p:nvGrpSpPr>
            <p:grpSpPr>
              <a:xfrm>
                <a:off x="0" y="0"/>
                <a:ext cx="4372170" cy="4372170"/>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pic>
            <p:nvPicPr>
              <p:cNvPr id="11" name="Picture 11"/>
              <p:cNvPicPr>
                <a:picLocks noChangeAspect="1"/>
              </p:cNvPicPr>
              <p:nvPr/>
            </p:nvPicPr>
            <p:blipFill>
              <a:blip r:embed="rId4"/>
              <a:srcRect t="593" b="593"/>
              <a:stretch>
                <a:fillRect/>
              </a:stretch>
            </p:blipFill>
            <p:spPr>
              <a:xfrm>
                <a:off x="975418" y="832439"/>
                <a:ext cx="2421335" cy="2707292"/>
              </a:xfrm>
              <a:prstGeom prst="rect">
                <a:avLst/>
              </a:prstGeom>
              <a:effectLst>
                <a:outerShdw blurRad="63500" sx="102000" sy="102000" algn="ctr" rotWithShape="0">
                  <a:prstClr val="black">
                    <a:alpha val="40000"/>
                  </a:prstClr>
                </a:outerShdw>
              </a:effectLst>
            </p:spPr>
          </p:pic>
        </p:grpSp>
        <p:sp>
          <p:nvSpPr>
            <p:cNvPr id="15" name="TextBox 15"/>
            <p:cNvSpPr txBox="1"/>
            <p:nvPr/>
          </p:nvSpPr>
          <p:spPr>
            <a:xfrm>
              <a:off x="4494704" y="6239676"/>
              <a:ext cx="2513895" cy="1131568"/>
            </a:xfrm>
            <a:prstGeom prst="rect">
              <a:avLst/>
            </a:prstGeom>
          </p:spPr>
          <p:txBody>
            <a:bodyPr lIns="0" tIns="0" rIns="0" bIns="0" rtlCol="0" anchor="t">
              <a:spAutoFit/>
            </a:bodyPr>
            <a:lstStyle/>
            <a:p>
              <a:pPr>
                <a:lnSpc>
                  <a:spcPts val="7980"/>
                </a:lnSpc>
              </a:pPr>
              <a:r>
                <a:rPr lang="en-US" sz="5700">
                  <a:solidFill>
                    <a:srgbClr val="000000"/>
                  </a:solidFill>
                  <a:latin typeface="TAN Tangkiwood"/>
                </a:rPr>
                <a:t>Benefits</a:t>
              </a:r>
            </a:p>
          </p:txBody>
        </p:sp>
        <p:sp>
          <p:nvSpPr>
            <p:cNvPr id="16" name="TextBox 16"/>
            <p:cNvSpPr txBox="1"/>
            <p:nvPr/>
          </p:nvSpPr>
          <p:spPr>
            <a:xfrm>
              <a:off x="11070078" y="6239676"/>
              <a:ext cx="3302183" cy="1131568"/>
            </a:xfrm>
            <a:prstGeom prst="rect">
              <a:avLst/>
            </a:prstGeom>
          </p:spPr>
          <p:txBody>
            <a:bodyPr lIns="0" tIns="0" rIns="0" bIns="0" rtlCol="0" anchor="t">
              <a:spAutoFit/>
            </a:bodyPr>
            <a:lstStyle/>
            <a:p>
              <a:pPr algn="ctr">
                <a:lnSpc>
                  <a:spcPts val="7980"/>
                </a:lnSpc>
              </a:pPr>
              <a:r>
                <a:rPr lang="en-US" sz="5700">
                  <a:solidFill>
                    <a:srgbClr val="000000"/>
                  </a:solidFill>
                  <a:latin typeface="TAN Tangkiwood"/>
                </a:rPr>
                <a:t>Limitations</a:t>
              </a:r>
            </a:p>
          </p:txBody>
        </p:sp>
        <p:sp>
          <p:nvSpPr>
            <p:cNvPr id="17" name="TextBox 17"/>
            <p:cNvSpPr txBox="1"/>
            <p:nvPr/>
          </p:nvSpPr>
          <p:spPr>
            <a:xfrm>
              <a:off x="10969961" y="7323618"/>
              <a:ext cx="4702563" cy="1571625"/>
            </a:xfrm>
            <a:prstGeom prst="rect">
              <a:avLst/>
            </a:prstGeom>
          </p:spPr>
          <p:txBody>
            <a:bodyPr lIns="0" tIns="0" rIns="0" bIns="0" rtlCol="0" anchor="t">
              <a:spAutoFit/>
            </a:bodyPr>
            <a:lstStyle/>
            <a:p>
              <a:pPr marL="647700" lvl="1" indent="-323850">
                <a:lnSpc>
                  <a:spcPts val="4199"/>
                </a:lnSpc>
                <a:buFont typeface="Arial"/>
                <a:buChar char="•"/>
              </a:pPr>
              <a:r>
                <a:rPr lang="en-US" sz="3000" dirty="0">
                  <a:solidFill>
                    <a:srgbClr val="000000"/>
                  </a:solidFill>
                  <a:latin typeface="Nourd" panose="020B0604020202020204" charset="0"/>
                </a:rPr>
                <a:t>Run sequentially</a:t>
              </a:r>
            </a:p>
            <a:p>
              <a:pPr marL="647700" lvl="1" indent="-323850">
                <a:lnSpc>
                  <a:spcPts val="4199"/>
                </a:lnSpc>
                <a:buFont typeface="Arial"/>
                <a:buChar char="•"/>
              </a:pPr>
              <a:r>
                <a:rPr lang="en-US" sz="3000" dirty="0">
                  <a:solidFill>
                    <a:srgbClr val="000000"/>
                  </a:solidFill>
                  <a:latin typeface="Nourd" panose="020B0604020202020204" charset="0"/>
                </a:rPr>
                <a:t>Limited triggers</a:t>
              </a:r>
            </a:p>
            <a:p>
              <a:pPr>
                <a:lnSpc>
                  <a:spcPts val="4199"/>
                </a:lnSpc>
              </a:pPr>
              <a:endParaRPr lang="en-US" sz="3000" dirty="0">
                <a:solidFill>
                  <a:srgbClr val="000000"/>
                </a:solidFill>
                <a:latin typeface="Nourd" panose="020B060402020202020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fill="hold"/>
                                        <p:tgtEl>
                                          <p:spTgt spid="14"/>
                                        </p:tgtEl>
                                        <p:attrNameLst>
                                          <p:attrName>ppt_x</p:attrName>
                                        </p:attrNameLst>
                                      </p:cBhvr>
                                      <p:tavLst>
                                        <p:tav tm="0">
                                          <p:val>
                                            <p:strVal val="#ppt_x"/>
                                          </p:val>
                                        </p:tav>
                                        <p:tav tm="100000">
                                          <p:val>
                                            <p:strVal val="#ppt_x"/>
                                          </p:val>
                                        </p:tav>
                                      </p:tavLst>
                                    </p:anim>
                                    <p:anim calcmode="lin" valueType="num">
                                      <p:cBhvr additive="base">
                                        <p:cTn id="20" dur="500" fill="hold"/>
                                        <p:tgtEl>
                                          <p:spTgt spid="14"/>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ppt_x"/>
                                          </p:val>
                                        </p:tav>
                                        <p:tav tm="100000">
                                          <p:val>
                                            <p:strVal val="#ppt_x"/>
                                          </p:val>
                                        </p:tav>
                                      </p:tavLst>
                                    </p:anim>
                                    <p:anim calcmode="lin" valueType="num">
                                      <p:cBhvr additive="base">
                                        <p:cTn id="2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P spid="13" grpId="0"/>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93747" y="2873802"/>
            <a:ext cx="5109436" cy="5109436"/>
            <a:chOff x="0" y="0"/>
            <a:chExt cx="6350000" cy="6350000"/>
          </a:xfrm>
        </p:grpSpPr>
        <p:sp>
          <p:nvSpPr>
            <p:cNvPr id="3" name="Freeform 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B079FF"/>
            </a:solidFill>
          </p:spPr>
        </p:sp>
      </p:grpSp>
      <p:pic>
        <p:nvPicPr>
          <p:cNvPr id="4" name="Picture 4"/>
          <p:cNvPicPr>
            <a:picLocks noChangeAspect="1"/>
          </p:cNvPicPr>
          <p:nvPr/>
        </p:nvPicPr>
        <p:blipFill>
          <a:blip r:embed="rId3"/>
          <a:srcRect/>
          <a:stretch>
            <a:fillRect/>
          </a:stretch>
        </p:blipFill>
        <p:spPr>
          <a:xfrm>
            <a:off x="5471910" y="6974585"/>
            <a:ext cx="1469449" cy="1497527"/>
          </a:xfrm>
          <a:prstGeom prst="rect">
            <a:avLst/>
          </a:prstGeom>
        </p:spPr>
      </p:pic>
      <p:grpSp>
        <p:nvGrpSpPr>
          <p:cNvPr id="5" name="Group 5"/>
          <p:cNvGrpSpPr/>
          <p:nvPr/>
        </p:nvGrpSpPr>
        <p:grpSpPr>
          <a:xfrm>
            <a:off x="2180918" y="5428520"/>
            <a:ext cx="625658" cy="625658"/>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BEBEB"/>
            </a:solidFill>
          </p:spPr>
        </p:sp>
      </p:grpSp>
      <p:grpSp>
        <p:nvGrpSpPr>
          <p:cNvPr id="7" name="Group 7"/>
          <p:cNvGrpSpPr/>
          <p:nvPr/>
        </p:nvGrpSpPr>
        <p:grpSpPr>
          <a:xfrm>
            <a:off x="7603182" y="3659862"/>
            <a:ext cx="334616" cy="334616"/>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BEBEB"/>
            </a:solidFill>
          </p:spPr>
        </p:sp>
      </p:grpSp>
      <p:grpSp>
        <p:nvGrpSpPr>
          <p:cNvPr id="9" name="Group 9"/>
          <p:cNvGrpSpPr/>
          <p:nvPr/>
        </p:nvGrpSpPr>
        <p:grpSpPr>
          <a:xfrm>
            <a:off x="1846302" y="2272286"/>
            <a:ext cx="334616" cy="334616"/>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CE3A"/>
            </a:solidFill>
          </p:spPr>
        </p:sp>
      </p:grpSp>
      <p:pic>
        <p:nvPicPr>
          <p:cNvPr id="11" name="Picture 11"/>
          <p:cNvPicPr>
            <a:picLocks noChangeAspect="1"/>
          </p:cNvPicPr>
          <p:nvPr/>
        </p:nvPicPr>
        <p:blipFill>
          <a:blip r:embed="rId4"/>
          <a:srcRect/>
          <a:stretch>
            <a:fillRect/>
          </a:stretch>
        </p:blipFill>
        <p:spPr>
          <a:xfrm rot="20460000">
            <a:off x="3437827" y="1735046"/>
            <a:ext cx="2842297" cy="5064227"/>
          </a:xfrm>
          <a:prstGeom prst="rect">
            <a:avLst/>
          </a:prstGeom>
        </p:spPr>
      </p:pic>
      <p:grpSp>
        <p:nvGrpSpPr>
          <p:cNvPr id="12" name="Group 12"/>
          <p:cNvGrpSpPr/>
          <p:nvPr/>
        </p:nvGrpSpPr>
        <p:grpSpPr>
          <a:xfrm>
            <a:off x="9737392" y="2004434"/>
            <a:ext cx="7196238" cy="6161185"/>
            <a:chOff x="0" y="85725"/>
            <a:chExt cx="9594985" cy="8214912"/>
          </a:xfrm>
        </p:grpSpPr>
        <p:sp>
          <p:nvSpPr>
            <p:cNvPr id="13" name="TextBox 13"/>
            <p:cNvSpPr txBox="1"/>
            <p:nvPr/>
          </p:nvSpPr>
          <p:spPr>
            <a:xfrm>
              <a:off x="0" y="85725"/>
              <a:ext cx="9594985" cy="2962275"/>
            </a:xfrm>
            <a:prstGeom prst="rect">
              <a:avLst/>
            </a:prstGeom>
          </p:spPr>
          <p:txBody>
            <a:bodyPr lIns="0" tIns="0" rIns="0" bIns="0" rtlCol="0" anchor="t">
              <a:spAutoFit/>
            </a:bodyPr>
            <a:lstStyle/>
            <a:p>
              <a:pPr marL="0" marR="0" lvl="0" indent="0" algn="l" defTabSz="914400" rtl="0" eaLnBrk="1" fontAlgn="auto" latinLnBrk="0" hangingPunct="1">
                <a:lnSpc>
                  <a:spcPts val="7200"/>
                </a:lnSpc>
                <a:spcBef>
                  <a:spcPts val="0"/>
                </a:spcBef>
                <a:spcAft>
                  <a:spcPts val="0"/>
                </a:spcAft>
                <a:buClrTx/>
                <a:buSzTx/>
                <a:buFontTx/>
                <a:buNone/>
                <a:tabLst/>
                <a:defRPr/>
              </a:pPr>
              <a:r>
                <a:rPr kumimoji="0" lang="en-US" sz="9000" b="0" i="0" u="none" strike="noStrike" kern="1200" cap="none" spc="0" normalizeH="0" baseline="0" noProof="0">
                  <a:ln>
                    <a:noFill/>
                  </a:ln>
                  <a:solidFill>
                    <a:srgbClr val="000000"/>
                  </a:solidFill>
                  <a:effectLst/>
                  <a:uLnTx/>
                  <a:uFillTx/>
                  <a:latin typeface="TAN Tangkiwood"/>
                  <a:ea typeface="+mn-ea"/>
                  <a:cs typeface="+mn-cs"/>
                </a:rPr>
                <a:t>Software Updating</a:t>
              </a:r>
            </a:p>
          </p:txBody>
        </p:sp>
        <p:sp>
          <p:nvSpPr>
            <p:cNvPr id="14" name="TextBox 14"/>
            <p:cNvSpPr txBox="1"/>
            <p:nvPr/>
          </p:nvSpPr>
          <p:spPr>
            <a:xfrm>
              <a:off x="0" y="3366687"/>
              <a:ext cx="9594985" cy="4933950"/>
            </a:xfrm>
            <a:prstGeom prst="rect">
              <a:avLst/>
            </a:prstGeom>
          </p:spPr>
          <p:txBody>
            <a:bodyPr lIns="0" tIns="0" rIns="0" bIns="0" rtlCol="0" anchor="t">
              <a:spAutoFit/>
            </a:bodyPr>
            <a:lstStyle/>
            <a:p>
              <a:pPr marL="647700" marR="0" lvl="1" indent="-323850" algn="l" defTabSz="914400" rtl="0" eaLnBrk="1" fontAlgn="auto" latinLnBrk="0" hangingPunct="1">
                <a:lnSpc>
                  <a:spcPts val="4200"/>
                </a:lnSpc>
                <a:spcBef>
                  <a:spcPts val="0"/>
                </a:spcBef>
                <a:spcAft>
                  <a:spcPts val="0"/>
                </a:spcAft>
                <a:buClrTx/>
                <a:buSzTx/>
                <a:buFont typeface="Arial"/>
                <a:buChar char="•"/>
                <a:tabLst/>
                <a:defRPr/>
              </a:pPr>
              <a:r>
                <a:rPr kumimoji="0" lang="en-US" sz="3000" b="0" i="0" u="none" strike="noStrike" kern="1200" cap="none" spc="0" normalizeH="0" baseline="0" noProof="0" dirty="0">
                  <a:ln>
                    <a:noFill/>
                  </a:ln>
                  <a:solidFill>
                    <a:srgbClr val="000000"/>
                  </a:solidFill>
                  <a:effectLst/>
                  <a:uLnTx/>
                  <a:uFillTx/>
                  <a:latin typeface="Nourd"/>
                  <a:ea typeface="+mn-ea"/>
                  <a:cs typeface="+mn-cs"/>
                </a:rPr>
                <a:t>Software updates offer many benefits</a:t>
              </a:r>
            </a:p>
            <a:p>
              <a:pPr marL="0" marR="0" lvl="0" indent="0" algn="l" defTabSz="914400" rtl="0" eaLnBrk="1" fontAlgn="auto" latinLnBrk="0" hangingPunct="1">
                <a:lnSpc>
                  <a:spcPts val="4200"/>
                </a:lnSpc>
                <a:spcBef>
                  <a:spcPts val="0"/>
                </a:spcBef>
                <a:spcAft>
                  <a:spcPts val="0"/>
                </a:spcAft>
                <a:buClrTx/>
                <a:buSzTx/>
                <a:buFontTx/>
                <a:buNone/>
                <a:tabLst/>
                <a:defRPr/>
              </a:pPr>
              <a:endParaRPr kumimoji="0" lang="en-US" sz="3000" b="0" i="0" u="none" strike="noStrike" kern="1200" cap="none" spc="0" normalizeH="0" baseline="0" noProof="0" dirty="0">
                <a:ln>
                  <a:noFill/>
                </a:ln>
                <a:solidFill>
                  <a:srgbClr val="000000"/>
                </a:solidFill>
                <a:effectLst/>
                <a:uLnTx/>
                <a:uFillTx/>
                <a:latin typeface="Nourd"/>
                <a:ea typeface="+mn-ea"/>
                <a:cs typeface="+mn-cs"/>
              </a:endParaRPr>
            </a:p>
            <a:p>
              <a:pPr marL="647700" marR="0" lvl="1" indent="-323850" algn="l" defTabSz="914400" rtl="0" eaLnBrk="1" fontAlgn="auto" latinLnBrk="0" hangingPunct="1">
                <a:lnSpc>
                  <a:spcPts val="4200"/>
                </a:lnSpc>
                <a:spcBef>
                  <a:spcPts val="0"/>
                </a:spcBef>
                <a:spcAft>
                  <a:spcPts val="0"/>
                </a:spcAft>
                <a:buClrTx/>
                <a:buSzTx/>
                <a:buFont typeface="Arial"/>
                <a:buChar char="•"/>
                <a:tabLst/>
                <a:defRPr/>
              </a:pPr>
              <a:r>
                <a:rPr kumimoji="0" lang="en-US" sz="3000" b="0" i="0" u="none" strike="noStrike" kern="1200" cap="none" spc="0" normalizeH="0" baseline="0" noProof="0" dirty="0">
                  <a:ln>
                    <a:noFill/>
                  </a:ln>
                  <a:solidFill>
                    <a:srgbClr val="000000"/>
                  </a:solidFill>
                  <a:effectLst/>
                  <a:uLnTx/>
                  <a:uFillTx/>
                  <a:latin typeface="Nourd"/>
                  <a:ea typeface="+mn-ea"/>
                  <a:cs typeface="+mn-cs"/>
                </a:rPr>
                <a:t>Patch security flaws</a:t>
              </a:r>
            </a:p>
            <a:p>
              <a:pPr marL="0" marR="0" lvl="0" indent="0" algn="l" defTabSz="914400" rtl="0" eaLnBrk="1" fontAlgn="auto" latinLnBrk="0" hangingPunct="1">
                <a:lnSpc>
                  <a:spcPts val="4200"/>
                </a:lnSpc>
                <a:spcBef>
                  <a:spcPts val="0"/>
                </a:spcBef>
                <a:spcAft>
                  <a:spcPts val="0"/>
                </a:spcAft>
                <a:buClrTx/>
                <a:buSzTx/>
                <a:buFontTx/>
                <a:buNone/>
                <a:tabLst/>
                <a:defRPr/>
              </a:pPr>
              <a:endParaRPr kumimoji="0" lang="en-US" sz="3000" b="0" i="0" u="none" strike="noStrike" kern="1200" cap="none" spc="0" normalizeH="0" baseline="0" noProof="0" dirty="0">
                <a:ln>
                  <a:noFill/>
                </a:ln>
                <a:solidFill>
                  <a:srgbClr val="000000"/>
                </a:solidFill>
                <a:effectLst/>
                <a:uLnTx/>
                <a:uFillTx/>
                <a:latin typeface="Nourd"/>
                <a:ea typeface="+mn-ea"/>
                <a:cs typeface="+mn-cs"/>
              </a:endParaRPr>
            </a:p>
            <a:p>
              <a:pPr marL="647700" marR="0" lvl="1" indent="-323850" algn="l" defTabSz="914400" rtl="0" eaLnBrk="1" fontAlgn="auto" latinLnBrk="0" hangingPunct="1">
                <a:lnSpc>
                  <a:spcPts val="4200"/>
                </a:lnSpc>
                <a:spcBef>
                  <a:spcPts val="0"/>
                </a:spcBef>
                <a:spcAft>
                  <a:spcPts val="0"/>
                </a:spcAft>
                <a:buClrTx/>
                <a:buSzTx/>
                <a:buFont typeface="Arial"/>
                <a:buChar char="•"/>
                <a:tabLst/>
                <a:defRPr/>
              </a:pPr>
              <a:r>
                <a:rPr kumimoji="0" lang="en-US" sz="3000" b="0" i="0" u="none" strike="noStrike" kern="1200" cap="none" spc="0" normalizeH="0" baseline="0" noProof="0" dirty="0">
                  <a:ln>
                    <a:noFill/>
                  </a:ln>
                  <a:solidFill>
                    <a:srgbClr val="000000"/>
                  </a:solidFill>
                  <a:effectLst/>
                  <a:uLnTx/>
                  <a:uFillTx/>
                  <a:latin typeface="Nourd"/>
                  <a:ea typeface="+mn-ea"/>
                  <a:cs typeface="+mn-cs"/>
                </a:rPr>
                <a:t>Protect your data</a:t>
              </a:r>
            </a:p>
            <a:p>
              <a:pPr marL="0" marR="0" lvl="0" indent="0" algn="l" defTabSz="914400" rtl="0" eaLnBrk="1" fontAlgn="auto" latinLnBrk="0" hangingPunct="1">
                <a:lnSpc>
                  <a:spcPts val="4200"/>
                </a:lnSpc>
                <a:spcBef>
                  <a:spcPts val="0"/>
                </a:spcBef>
                <a:spcAft>
                  <a:spcPts val="0"/>
                </a:spcAft>
                <a:buClrTx/>
                <a:buSzTx/>
                <a:buFontTx/>
                <a:buNone/>
                <a:tabLst/>
                <a:defRPr/>
              </a:pPr>
              <a:endParaRPr kumimoji="0" lang="en-US" sz="3000" b="0" i="0" u="none" strike="noStrike" kern="1200" cap="none" spc="0" normalizeH="0" baseline="0" noProof="0" dirty="0">
                <a:ln>
                  <a:noFill/>
                </a:ln>
                <a:solidFill>
                  <a:srgbClr val="000000"/>
                </a:solidFill>
                <a:effectLst/>
                <a:uLnTx/>
                <a:uFillTx/>
                <a:latin typeface="Nourd"/>
                <a:ea typeface="+mn-ea"/>
                <a:cs typeface="+mn-cs"/>
              </a:endParaRPr>
            </a:p>
            <a:p>
              <a:pPr marL="647700" marR="0" lvl="1" indent="-323850" algn="l" defTabSz="914400" rtl="0" eaLnBrk="1" fontAlgn="auto" latinLnBrk="0" hangingPunct="1">
                <a:lnSpc>
                  <a:spcPts val="4200"/>
                </a:lnSpc>
                <a:spcBef>
                  <a:spcPts val="0"/>
                </a:spcBef>
                <a:spcAft>
                  <a:spcPts val="0"/>
                </a:spcAft>
                <a:buClrTx/>
                <a:buSzTx/>
                <a:buFont typeface="Arial"/>
                <a:buChar char="•"/>
                <a:tabLst/>
                <a:defRPr/>
              </a:pPr>
              <a:r>
                <a:rPr kumimoji="0" lang="en-US" sz="3000" b="0" i="0" u="none" strike="noStrike" kern="1200" cap="none" spc="0" normalizeH="0" baseline="0" noProof="0" dirty="0">
                  <a:ln>
                    <a:noFill/>
                  </a:ln>
                  <a:solidFill>
                    <a:srgbClr val="000000"/>
                  </a:solidFill>
                  <a:effectLst/>
                  <a:uLnTx/>
                  <a:uFillTx/>
                  <a:latin typeface="Nourd"/>
                  <a:ea typeface="+mn-ea"/>
                  <a:cs typeface="+mn-cs"/>
                </a:rPr>
                <a:t>People around you</a:t>
              </a:r>
            </a:p>
          </p:txBody>
        </p:sp>
      </p:grpSp>
      <p:sp>
        <p:nvSpPr>
          <p:cNvPr id="15" name="TextBox 15"/>
          <p:cNvSpPr txBox="1"/>
          <p:nvPr/>
        </p:nvSpPr>
        <p:spPr>
          <a:xfrm>
            <a:off x="7314270" y="411961"/>
            <a:ext cx="3659461" cy="262821"/>
          </a:xfrm>
          <a:prstGeom prst="rect">
            <a:avLst/>
          </a:prstGeom>
        </p:spPr>
        <p:txBody>
          <a:bodyPr lIns="0" tIns="0" rIns="0" bIns="0" rtlCol="0" anchor="t">
            <a:spAutoFit/>
          </a:bodyPr>
          <a:lstStyle/>
          <a:p>
            <a:pPr marL="0" marR="0" lvl="0" indent="0" algn="ctr" defTabSz="914400" rtl="0" eaLnBrk="1" fontAlgn="auto" latinLnBrk="0" hangingPunct="1">
              <a:lnSpc>
                <a:spcPts val="2239"/>
              </a:lnSpc>
              <a:spcBef>
                <a:spcPct val="0"/>
              </a:spcBef>
              <a:spcAft>
                <a:spcPts val="0"/>
              </a:spcAft>
              <a:buClrTx/>
              <a:buSzTx/>
              <a:buFontTx/>
              <a:buNone/>
              <a:tabLst/>
              <a:defRPr/>
            </a:pPr>
            <a:r>
              <a:rPr kumimoji="0" lang="en-US" sz="1599" b="0" i="0" u="none" strike="noStrike" kern="1200" cap="none" spc="291" normalizeH="0" baseline="0" noProof="0">
                <a:ln>
                  <a:noFill/>
                </a:ln>
                <a:solidFill>
                  <a:srgbClr val="000000"/>
                </a:solidFill>
                <a:effectLst/>
                <a:uLnTx/>
                <a:uFillTx/>
                <a:latin typeface="Nourd"/>
                <a:ea typeface="+mn-ea"/>
                <a:cs typeface="+mn-cs"/>
              </a:rPr>
              <a:t>DEVICE HARDENING</a:t>
            </a:r>
          </a:p>
        </p:txBody>
      </p:sp>
      <p:sp>
        <p:nvSpPr>
          <p:cNvPr id="16" name="TextBox 16"/>
          <p:cNvSpPr txBox="1"/>
          <p:nvPr/>
        </p:nvSpPr>
        <p:spPr>
          <a:xfrm>
            <a:off x="513159" y="411961"/>
            <a:ext cx="1711356" cy="262821"/>
          </a:xfrm>
          <a:prstGeom prst="rect">
            <a:avLst/>
          </a:prstGeom>
        </p:spPr>
        <p:txBody>
          <a:bodyPr lIns="0" tIns="0" rIns="0" bIns="0" rtlCol="0" anchor="t">
            <a:spAutoFit/>
          </a:bodyPr>
          <a:lstStyle/>
          <a:p>
            <a:pPr marL="0" marR="0" lvl="0" indent="0" algn="l" defTabSz="914400" rtl="0" eaLnBrk="1" fontAlgn="auto" latinLnBrk="0" hangingPunct="1">
              <a:lnSpc>
                <a:spcPts val="2239"/>
              </a:lnSpc>
              <a:spcBef>
                <a:spcPct val="0"/>
              </a:spcBef>
              <a:spcAft>
                <a:spcPts val="0"/>
              </a:spcAft>
              <a:buClrTx/>
              <a:buSzTx/>
              <a:buFontTx/>
              <a:buNone/>
              <a:tabLst/>
              <a:defRPr/>
            </a:pPr>
            <a:r>
              <a:rPr kumimoji="0" lang="en-US" sz="1599" b="0" i="0" u="none" strike="noStrike" kern="1200" cap="none" spc="0" normalizeH="0" baseline="0" noProof="0">
                <a:ln>
                  <a:noFill/>
                </a:ln>
                <a:solidFill>
                  <a:srgbClr val="000000"/>
                </a:solidFill>
                <a:effectLst/>
                <a:uLnTx/>
                <a:uFillTx/>
                <a:latin typeface="Nourd"/>
                <a:ea typeface="+mn-ea"/>
                <a:cs typeface="+mn-cs"/>
              </a:rPr>
              <a:t>Nayan Patel</a:t>
            </a:r>
          </a:p>
        </p:txBody>
      </p:sp>
      <p:sp>
        <p:nvSpPr>
          <p:cNvPr id="17" name="TextBox 17"/>
          <p:cNvSpPr txBox="1"/>
          <p:nvPr/>
        </p:nvSpPr>
        <p:spPr>
          <a:xfrm>
            <a:off x="17573454" y="411961"/>
            <a:ext cx="247948" cy="262821"/>
          </a:xfrm>
          <a:prstGeom prst="rect">
            <a:avLst/>
          </a:prstGeom>
        </p:spPr>
        <p:txBody>
          <a:bodyPr lIns="0" tIns="0" rIns="0" bIns="0" rtlCol="0" anchor="t">
            <a:spAutoFit/>
          </a:bodyPr>
          <a:lstStyle/>
          <a:p>
            <a:pPr marL="0" marR="0" lvl="0" indent="0" algn="r" defTabSz="914400" rtl="0" eaLnBrk="1" fontAlgn="auto" latinLnBrk="0" hangingPunct="1">
              <a:lnSpc>
                <a:spcPts val="2239"/>
              </a:lnSpc>
              <a:spcBef>
                <a:spcPct val="0"/>
              </a:spcBef>
              <a:spcAft>
                <a:spcPts val="0"/>
              </a:spcAft>
              <a:buClrTx/>
              <a:buSzTx/>
              <a:buFontTx/>
              <a:buNone/>
              <a:tabLst/>
              <a:defRPr/>
            </a:pPr>
            <a:r>
              <a:rPr kumimoji="0" lang="en-US" sz="1599" b="0" i="0" u="none" strike="noStrike" kern="1200" cap="none" spc="0" normalizeH="0" baseline="0" noProof="0" dirty="0">
                <a:ln>
                  <a:noFill/>
                </a:ln>
                <a:solidFill>
                  <a:srgbClr val="000000"/>
                </a:solidFill>
                <a:effectLst/>
                <a:uLnTx/>
                <a:uFillTx/>
                <a:latin typeface="Nourd"/>
                <a:ea typeface="+mn-ea"/>
                <a:cs typeface="+mn-cs"/>
              </a:rPr>
              <a:t>06</a:t>
            </a:r>
          </a:p>
        </p:txBody>
      </p:sp>
      <p:sp>
        <p:nvSpPr>
          <p:cNvPr id="18" name="AutoShape 18"/>
          <p:cNvSpPr/>
          <p:nvPr/>
        </p:nvSpPr>
        <p:spPr>
          <a:xfrm>
            <a:off x="9737392" y="4219534"/>
            <a:ext cx="7644462" cy="0"/>
          </a:xfrm>
          <a:prstGeom prst="line">
            <a:avLst/>
          </a:prstGeom>
          <a:ln w="47625" cap="rnd">
            <a:solidFill>
              <a:srgbClr val="EBEBEB"/>
            </a:solidFill>
            <a:prstDash val="solid"/>
            <a:headEnd type="none" w="sm" len="sm"/>
            <a:tailEnd type="none" w="sm" len="sm"/>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fill="hold"/>
                                        <p:tgtEl>
                                          <p:spTgt spid="15"/>
                                        </p:tgtEl>
                                        <p:attrNameLst>
                                          <p:attrName>ppt_x</p:attrName>
                                        </p:attrNameLst>
                                      </p:cBhvr>
                                      <p:tavLst>
                                        <p:tav tm="0">
                                          <p:val>
                                            <p:strVal val="#ppt_x"/>
                                          </p:val>
                                        </p:tav>
                                        <p:tav tm="100000">
                                          <p:val>
                                            <p:strVal val="#ppt_x"/>
                                          </p:val>
                                        </p:tav>
                                      </p:tavLst>
                                    </p:anim>
                                    <p:anim calcmode="lin" valueType="num">
                                      <p:cBhvr additive="base">
                                        <p:cTn id="36" dur="500" fill="hold"/>
                                        <p:tgtEl>
                                          <p:spTgt spid="1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additive="base">
                                        <p:cTn id="39" dur="500" fill="hold"/>
                                        <p:tgtEl>
                                          <p:spTgt spid="16"/>
                                        </p:tgtEl>
                                        <p:attrNameLst>
                                          <p:attrName>ppt_x</p:attrName>
                                        </p:attrNameLst>
                                      </p:cBhvr>
                                      <p:tavLst>
                                        <p:tav tm="0">
                                          <p:val>
                                            <p:strVal val="#ppt_x"/>
                                          </p:val>
                                        </p:tav>
                                        <p:tav tm="100000">
                                          <p:val>
                                            <p:strVal val="#ppt_x"/>
                                          </p:val>
                                        </p:tav>
                                      </p:tavLst>
                                    </p:anim>
                                    <p:anim calcmode="lin" valueType="num">
                                      <p:cBhvr additive="base">
                                        <p:cTn id="40" dur="500" fill="hold"/>
                                        <p:tgtEl>
                                          <p:spTgt spid="1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fill="hold"/>
                                        <p:tgtEl>
                                          <p:spTgt spid="17"/>
                                        </p:tgtEl>
                                        <p:attrNameLst>
                                          <p:attrName>ppt_x</p:attrName>
                                        </p:attrNameLst>
                                      </p:cBhvr>
                                      <p:tavLst>
                                        <p:tav tm="0">
                                          <p:val>
                                            <p:strVal val="#ppt_x"/>
                                          </p:val>
                                        </p:tav>
                                        <p:tav tm="100000">
                                          <p:val>
                                            <p:strVal val="#ppt_x"/>
                                          </p:val>
                                        </p:tav>
                                      </p:tavLst>
                                    </p:anim>
                                    <p:anim calcmode="lin" valueType="num">
                                      <p:cBhvr additive="base">
                                        <p:cTn id="44" dur="500" fill="hold"/>
                                        <p:tgtEl>
                                          <p:spTgt spid="17"/>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additive="base">
                                        <p:cTn id="47" dur="500" fill="hold"/>
                                        <p:tgtEl>
                                          <p:spTgt spid="18"/>
                                        </p:tgtEl>
                                        <p:attrNameLst>
                                          <p:attrName>ppt_x</p:attrName>
                                        </p:attrNameLst>
                                      </p:cBhvr>
                                      <p:tavLst>
                                        <p:tav tm="0">
                                          <p:val>
                                            <p:strVal val="#ppt_x"/>
                                          </p:val>
                                        </p:tav>
                                        <p:tav tm="100000">
                                          <p:val>
                                            <p:strVal val="#ppt_x"/>
                                          </p:val>
                                        </p:tav>
                                      </p:tavLst>
                                    </p:anim>
                                    <p:anim calcmode="lin" valueType="num">
                                      <p:cBhvr additive="base">
                                        <p:cTn id="4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AA03EDC-7067-4DFF-B672-541D016AA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EBF3E39-B0BE-496A-8604-9007470FFA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1029820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Blue Timeline Cycle Presentation">
            <a:hlinkClick r:id="" action="ppaction://media"/>
            <a:extLst>
              <a:ext uri="{FF2B5EF4-FFF2-40B4-BE49-F238E27FC236}">
                <a16:creationId xmlns:a16="http://schemas.microsoft.com/office/drawing/2014/main" id="{6EA40DFF-F563-437F-B89E-9916275C67D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8614" y="38100"/>
            <a:ext cx="18220272" cy="10248900"/>
          </a:xfrm>
          <a:prstGeom prst="rect">
            <a:avLst/>
          </a:prstGeom>
        </p:spPr>
      </p:pic>
      <p:sp>
        <p:nvSpPr>
          <p:cNvPr id="4" name="TextBox 3">
            <a:extLst>
              <a:ext uri="{FF2B5EF4-FFF2-40B4-BE49-F238E27FC236}">
                <a16:creationId xmlns:a16="http://schemas.microsoft.com/office/drawing/2014/main" id="{2CB76520-5C2E-4D83-BA95-2939F59466A2}"/>
              </a:ext>
            </a:extLst>
          </p:cNvPr>
          <p:cNvSpPr txBox="1"/>
          <p:nvPr/>
        </p:nvSpPr>
        <p:spPr>
          <a:xfrm>
            <a:off x="78614" y="9442657"/>
            <a:ext cx="8836786" cy="584775"/>
          </a:xfrm>
          <a:prstGeom prst="rect">
            <a:avLst/>
          </a:prstGeom>
          <a:noFill/>
        </p:spPr>
        <p:txBody>
          <a:bodyPr wrap="square" lIns="91440" tIns="45720" rIns="91440" bIns="45720" rtlCol="0" anchor="t">
            <a:spAutoFit/>
          </a:bodyPr>
          <a:lstStyle/>
          <a:p>
            <a:pPr algn="ctr"/>
            <a:r>
              <a:rPr lang="en-GB" sz="3200" dirty="0">
                <a:latin typeface="TAN Tangkiwood"/>
              </a:rPr>
              <a:t>The end. Say bye to all the secure people</a:t>
            </a:r>
          </a:p>
        </p:txBody>
      </p:sp>
    </p:spTree>
    <p:extLst>
      <p:ext uri="{BB962C8B-B14F-4D97-AF65-F5344CB8AC3E}">
        <p14:creationId xmlns:p14="http://schemas.microsoft.com/office/powerpoint/2010/main" val="3956093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538</Words>
  <Application>Microsoft Office PowerPoint</Application>
  <PresentationFormat>Custom</PresentationFormat>
  <Paragraphs>90</Paragraphs>
  <Slides>7</Slides>
  <Notes>7</Notes>
  <HiddenSlides>0</HiddenSlides>
  <MMClips>1</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Timeline Cycle Presentation</dc:title>
  <cp:lastModifiedBy>Nayan Patel</cp:lastModifiedBy>
  <cp:revision>22</cp:revision>
  <dcterms:created xsi:type="dcterms:W3CDTF">2006-08-16T00:00:00Z</dcterms:created>
  <dcterms:modified xsi:type="dcterms:W3CDTF">2021-11-23T14:40:27Z</dcterms:modified>
  <dc:identifier>DAEwWO5mDPM</dc:identifier>
</cp:coreProperties>
</file>

<file path=docProps/thumbnail.jpeg>
</file>